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51206400" cy="25603200"/>
  <p:notesSz cx="6858000" cy="9144000"/>
  <p:photoAlbum showCaptions="1" layout="1pic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023"/>
    <a:srgbClr val="99918A"/>
    <a:srgbClr val="EAEDF1"/>
    <a:srgbClr val="511C6C"/>
    <a:srgbClr val="BE8E13"/>
    <a:srgbClr val="2B0F55"/>
    <a:srgbClr val="39617A"/>
    <a:srgbClr val="50602D"/>
    <a:srgbClr val="474C56"/>
    <a:srgbClr val="073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77BCC6-D760-4F80-8942-577DF17816D3}" v="35" dt="2026-02-16T17:11:02.8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8" d="100"/>
          <a:sy n="38" d="100"/>
        </p:scale>
        <p:origin x="300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6" d="100"/>
        <a:sy n="3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a" userId="3442f1f8-424c-433c-9385-36d98bf720c5" providerId="ADAL" clId="{9745CFA5-D9C1-4DA5-BE06-6103CC3BA0B3}"/>
    <pc:docChg chg="undo custSel addSld delSld modSld sldOrd">
      <pc:chgData name="Christa" userId="3442f1f8-424c-433c-9385-36d98bf720c5" providerId="ADAL" clId="{9745CFA5-D9C1-4DA5-BE06-6103CC3BA0B3}" dt="2026-02-16T17:13:23.941" v="339" actId="5793"/>
      <pc:docMkLst>
        <pc:docMk/>
      </pc:docMkLst>
      <pc:sldChg chg="addSp delSp modSp mod">
        <pc:chgData name="Christa" userId="3442f1f8-424c-433c-9385-36d98bf720c5" providerId="ADAL" clId="{9745CFA5-D9C1-4DA5-BE06-6103CC3BA0B3}" dt="2026-02-16T17:02:41.070" v="235" actId="1076"/>
        <pc:sldMkLst>
          <pc:docMk/>
          <pc:sldMk cId="4288070620" sldId="257"/>
        </pc:sldMkLst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6" creationId="{B1738AF9-B737-8CD2-DCDD-7A8C265708F0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7" creationId="{63F16E78-B662-A3CE-0596-56F60AC4ED20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8" creationId="{BAE7D6CA-EFB5-AC15-ED79-FC2BC292A3FB}"/>
          </ac:spMkLst>
        </pc:spChg>
        <pc:spChg chg="add del 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9" creationId="{62D11A6C-EE02-B223-D016-D7F302A406A5}"/>
          </ac:spMkLst>
        </pc:spChg>
        <pc:spChg chg="add 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11" creationId="{F1382B7D-E493-765B-9EEC-F44B8932AF08}"/>
          </ac:spMkLst>
        </pc:spChg>
        <pc:spChg chg="add 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13" creationId="{BC5309FD-6681-400D-5B93-E4297A452F78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14" creationId="{7F0971DE-1B71-BB3F-ADF1-0979624B50CA}"/>
          </ac:spMkLst>
        </pc:spChg>
        <pc:spChg chg="mod">
          <ac:chgData name="Christa" userId="3442f1f8-424c-433c-9385-36d98bf720c5" providerId="ADAL" clId="{9745CFA5-D9C1-4DA5-BE06-6103CC3BA0B3}" dt="2026-02-12T17:45:12.969" v="33" actId="1076"/>
          <ac:spMkLst>
            <pc:docMk/>
            <pc:sldMk cId="4288070620" sldId="257"/>
            <ac:spMk id="15" creationId="{E146F820-B714-E4E5-8E77-9CF3D783E38E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16" creationId="{C18E0B87-5A94-559E-FC70-18E034AA797F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17" creationId="{5A90C059-2B5D-5C60-301F-6E683D8FEB99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18" creationId="{A3753D3F-A6C3-1C0D-09C5-FC8F5A9572F9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19" creationId="{D8614D82-7B7E-88EC-7AD8-7C53BEC509FF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20" creationId="{3C46B039-0AE5-9DE5-3FD2-C54EDB28ABD0}"/>
          </ac:spMkLst>
        </pc:spChg>
        <pc:spChg chg="mod">
          <ac:chgData name="Christa" userId="3442f1f8-424c-433c-9385-36d98bf720c5" providerId="ADAL" clId="{9745CFA5-D9C1-4DA5-BE06-6103CC3BA0B3}" dt="2026-02-12T17:45:12.969" v="33" actId="1076"/>
          <ac:spMkLst>
            <pc:docMk/>
            <pc:sldMk cId="4288070620" sldId="257"/>
            <ac:spMk id="21" creationId="{5CD0FC2A-9FCA-523B-509E-9E6D16CB6F35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22" creationId="{E4A8ACB5-EC6F-3425-04B2-7DD21D2EA1BF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25" creationId="{E0F31B9A-B0BE-7F1D-7E3D-00DADB0878E1}"/>
          </ac:spMkLst>
        </pc:spChg>
        <pc:spChg chg="mod">
          <ac:chgData name="Christa" userId="3442f1f8-424c-433c-9385-36d98bf720c5" providerId="ADAL" clId="{9745CFA5-D9C1-4DA5-BE06-6103CC3BA0B3}" dt="2026-02-16T17:02:28.972" v="234" actId="1076"/>
          <ac:spMkLst>
            <pc:docMk/>
            <pc:sldMk cId="4288070620" sldId="257"/>
            <ac:spMk id="26" creationId="{D31F9C81-4B53-DF6A-9EF6-AFF76C693C04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38" creationId="{CCC618B2-726B-70E3-90C5-C349995963FD}"/>
          </ac:spMkLst>
        </pc:spChg>
        <pc:spChg chg="mod">
          <ac:chgData name="Christa" userId="3442f1f8-424c-433c-9385-36d98bf720c5" providerId="ADAL" clId="{9745CFA5-D9C1-4DA5-BE06-6103CC3BA0B3}" dt="2026-02-16T17:02:41.070" v="235" actId="1076"/>
          <ac:spMkLst>
            <pc:docMk/>
            <pc:sldMk cId="4288070620" sldId="257"/>
            <ac:spMk id="39" creationId="{6D2194DC-7C43-B7D4-B5DA-45FD05B42651}"/>
          </ac:spMkLst>
        </pc:spChg>
        <pc:graphicFrameChg chg="mod">
          <ac:chgData name="Christa" userId="3442f1f8-424c-433c-9385-36d98bf720c5" providerId="ADAL" clId="{9745CFA5-D9C1-4DA5-BE06-6103CC3BA0B3}" dt="2026-02-12T17:43:35.994" v="19"/>
          <ac:graphicFrameMkLst>
            <pc:docMk/>
            <pc:sldMk cId="4288070620" sldId="257"/>
            <ac:graphicFrameMk id="33" creationId="{6702A97F-ACF8-7651-0177-9468EF6C7BCA}"/>
          </ac:graphicFrameMkLst>
        </pc:graphicFrameChg>
        <pc:graphicFrameChg chg="modGraphic">
          <ac:chgData name="Christa" userId="3442f1f8-424c-433c-9385-36d98bf720c5" providerId="ADAL" clId="{9745CFA5-D9C1-4DA5-BE06-6103CC3BA0B3}" dt="2026-02-12T17:44:29.239" v="23" actId="207"/>
          <ac:graphicFrameMkLst>
            <pc:docMk/>
            <pc:sldMk cId="4288070620" sldId="257"/>
            <ac:graphicFrameMk id="34" creationId="{5773B46A-8F25-7697-A27B-4A53C128FA2B}"/>
          </ac:graphicFrameMkLst>
        </pc:graphicFrameChg>
        <pc:graphicFrameChg chg="mod">
          <ac:chgData name="Christa" userId="3442f1f8-424c-433c-9385-36d98bf720c5" providerId="ADAL" clId="{9745CFA5-D9C1-4DA5-BE06-6103CC3BA0B3}" dt="2026-02-16T17:02:28.972" v="234" actId="1076"/>
          <ac:graphicFrameMkLst>
            <pc:docMk/>
            <pc:sldMk cId="4288070620" sldId="257"/>
            <ac:graphicFrameMk id="35" creationId="{A65E45FE-E644-FAE5-A807-718D33393641}"/>
          </ac:graphicFrameMkLst>
        </pc:graphicFrameChg>
        <pc:graphicFrameChg chg="mod">
          <ac:chgData name="Christa" userId="3442f1f8-424c-433c-9385-36d98bf720c5" providerId="ADAL" clId="{9745CFA5-D9C1-4DA5-BE06-6103CC3BA0B3}" dt="2026-02-12T17:52:03.207" v="178" actId="207"/>
          <ac:graphicFrameMkLst>
            <pc:docMk/>
            <pc:sldMk cId="4288070620" sldId="257"/>
            <ac:graphicFrameMk id="36" creationId="{33F7F903-8661-4BFF-AD63-8384325A01C3}"/>
          </ac:graphicFrameMkLst>
        </pc:graphicFrameChg>
        <pc:picChg chg="add mod">
          <ac:chgData name="Christa" userId="3442f1f8-424c-433c-9385-36d98bf720c5" providerId="ADAL" clId="{9745CFA5-D9C1-4DA5-BE06-6103CC3BA0B3}" dt="2026-02-16T17:02:28.972" v="234" actId="1076"/>
          <ac:picMkLst>
            <pc:docMk/>
            <pc:sldMk cId="4288070620" sldId="257"/>
            <ac:picMk id="3" creationId="{36E31D8A-8A1F-C027-6330-C3D30A474E68}"/>
          </ac:picMkLst>
        </pc:picChg>
      </pc:sldChg>
      <pc:sldChg chg="addSp delSp modSp add mod">
        <pc:chgData name="Christa" userId="3442f1f8-424c-433c-9385-36d98bf720c5" providerId="ADAL" clId="{9745CFA5-D9C1-4DA5-BE06-6103CC3BA0B3}" dt="2026-02-16T17:04:02.603" v="238" actId="1076"/>
        <pc:sldMkLst>
          <pc:docMk/>
          <pc:sldMk cId="1556005740" sldId="258"/>
        </pc:sldMkLst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6" creationId="{952BFE5C-F127-3CF9-385B-494F5BC9FAF1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7" creationId="{A21E7EEC-3787-A0B1-4755-6B51D4587C5B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8" creationId="{C47AFA39-F4FB-EB9A-12F2-8F7365F84F7D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9" creationId="{B64A2017-9FF8-8B28-0323-39C1EDC885D8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11" creationId="{B6F076E9-8A27-0800-CFC5-CAA2110F4D9B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13" creationId="{10B1167E-0673-3E47-393A-83DF3250DB6C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14" creationId="{25CB241E-6453-9267-92FC-2B813211AF67}"/>
          </ac:spMkLst>
        </pc:spChg>
        <pc:spChg chg="mod">
          <ac:chgData name="Christa" userId="3442f1f8-424c-433c-9385-36d98bf720c5" providerId="ADAL" clId="{9745CFA5-D9C1-4DA5-BE06-6103CC3BA0B3}" dt="2026-02-12T17:53:28.075" v="185" actId="207"/>
          <ac:spMkLst>
            <pc:docMk/>
            <pc:sldMk cId="1556005740" sldId="258"/>
            <ac:spMk id="15" creationId="{497DE1BA-C743-18B3-4308-82BA25774D8F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16" creationId="{133099FE-F735-6078-121C-92FC37262898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17" creationId="{8FDDB19F-D370-6E0B-84EB-67F3A95AA5B2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18" creationId="{FCD93A94-8CC7-4CF9-404B-5A0BFE556230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19" creationId="{4045D53E-F2AC-CCDE-8244-479A64A11B47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20" creationId="{AAC8BF53-03FE-2831-9438-E51E0252BCCC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22" creationId="{2298CE6B-7AD3-98D0-75B5-80F101326CFF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25" creationId="{1D352F4B-9298-D123-A48D-F23DF55FD0C0}"/>
          </ac:spMkLst>
        </pc:spChg>
        <pc:spChg chg="mod">
          <ac:chgData name="Christa" userId="3442f1f8-424c-433c-9385-36d98bf720c5" providerId="ADAL" clId="{9745CFA5-D9C1-4DA5-BE06-6103CC3BA0B3}" dt="2026-02-16T17:03:15.497" v="236" actId="1076"/>
          <ac:spMkLst>
            <pc:docMk/>
            <pc:sldMk cId="1556005740" sldId="258"/>
            <ac:spMk id="26" creationId="{C1DA9C75-B295-3581-8B63-D81D618F911D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38" creationId="{F41E39E4-9380-17B5-7A5F-C2FD874B3834}"/>
          </ac:spMkLst>
        </pc:spChg>
        <pc:spChg chg="mod">
          <ac:chgData name="Christa" userId="3442f1f8-424c-433c-9385-36d98bf720c5" providerId="ADAL" clId="{9745CFA5-D9C1-4DA5-BE06-6103CC3BA0B3}" dt="2026-02-16T17:04:02.603" v="238" actId="1076"/>
          <ac:spMkLst>
            <pc:docMk/>
            <pc:sldMk cId="1556005740" sldId="258"/>
            <ac:spMk id="39" creationId="{546A9597-A5FD-0167-930E-CDC82BB77A1F}"/>
          </ac:spMkLst>
        </pc:spChg>
        <pc:graphicFrameChg chg="mod">
          <ac:chgData name="Christa" userId="3442f1f8-424c-433c-9385-36d98bf720c5" providerId="ADAL" clId="{9745CFA5-D9C1-4DA5-BE06-6103CC3BA0B3}" dt="2026-02-16T17:03:15.497" v="236" actId="1076"/>
          <ac:graphicFrameMkLst>
            <pc:docMk/>
            <pc:sldMk cId="1556005740" sldId="258"/>
            <ac:graphicFrameMk id="35" creationId="{AAD64BE6-F72C-111D-A7F9-562BE03D374F}"/>
          </ac:graphicFrameMkLst>
        </pc:graphicFrameChg>
        <pc:picChg chg="mod">
          <ac:chgData name="Christa" userId="3442f1f8-424c-433c-9385-36d98bf720c5" providerId="ADAL" clId="{9745CFA5-D9C1-4DA5-BE06-6103CC3BA0B3}" dt="2026-02-16T17:03:15.497" v="236" actId="1076"/>
          <ac:picMkLst>
            <pc:docMk/>
            <pc:sldMk cId="1556005740" sldId="258"/>
            <ac:picMk id="3" creationId="{F81B701F-89FE-9602-F1DE-E2176390A9EF}"/>
          </ac:picMkLst>
        </pc:picChg>
      </pc:sldChg>
      <pc:sldChg chg="modSp add mod">
        <pc:chgData name="Christa" userId="3442f1f8-424c-433c-9385-36d98bf720c5" providerId="ADAL" clId="{9745CFA5-D9C1-4DA5-BE06-6103CC3BA0B3}" dt="2026-02-16T17:04:29.742" v="240" actId="1076"/>
        <pc:sldMkLst>
          <pc:docMk/>
          <pc:sldMk cId="3686355771" sldId="259"/>
        </pc:sldMkLst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6" creationId="{15A83CB0-DF5A-ADCE-DB1E-05A2D18251CB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7" creationId="{0BF7F648-EA01-4E48-567E-163A4210A739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8" creationId="{245FFB42-2396-2A09-25C6-F70E5968648C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9" creationId="{87DBAE20-9EF8-7D73-7F25-3372FD3841C2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11" creationId="{EA616B22-9AB2-D16D-568A-E61C9054E14B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13" creationId="{CBD7A963-1825-DCD9-DA5B-041F4AE42049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14" creationId="{32AC8D9A-BF61-DB10-4654-7093C198D258}"/>
          </ac:spMkLst>
        </pc:spChg>
        <pc:spChg chg="mod">
          <ac:chgData name="Christa" userId="3442f1f8-424c-433c-9385-36d98bf720c5" providerId="ADAL" clId="{9745CFA5-D9C1-4DA5-BE06-6103CC3BA0B3}" dt="2026-02-13T17:22:47.569" v="200" actId="207"/>
          <ac:spMkLst>
            <pc:docMk/>
            <pc:sldMk cId="3686355771" sldId="259"/>
            <ac:spMk id="15" creationId="{DC18DA92-0086-BB73-A72F-79F7D257C71F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16" creationId="{317779B9-2C10-0993-3A22-732F9170D31D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17" creationId="{CAE0E7F5-757C-A477-F23F-951C346402EB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18" creationId="{6370CFB0-30E0-2A4C-8E8A-11243983A537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19" creationId="{75AFD35D-9474-3570-19BE-34205876EADC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20" creationId="{87237CDB-9B78-D36A-7A2C-192E51626B8B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22" creationId="{79D9A0E4-95C6-EDF4-EAAC-04E6503A6C94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25" creationId="{7876494D-F853-403F-4274-AC28CAC95E0C}"/>
          </ac:spMkLst>
        </pc:spChg>
        <pc:spChg chg="mod">
          <ac:chgData name="Christa" userId="3442f1f8-424c-433c-9385-36d98bf720c5" providerId="ADAL" clId="{9745CFA5-D9C1-4DA5-BE06-6103CC3BA0B3}" dt="2026-02-16T17:04:16.378" v="239" actId="1076"/>
          <ac:spMkLst>
            <pc:docMk/>
            <pc:sldMk cId="3686355771" sldId="259"/>
            <ac:spMk id="26" creationId="{9B82147F-7AA0-5672-D02D-A29370F841D0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38" creationId="{933A014F-48A9-3FE1-51A6-73EE88208824}"/>
          </ac:spMkLst>
        </pc:spChg>
        <pc:spChg chg="mod">
          <ac:chgData name="Christa" userId="3442f1f8-424c-433c-9385-36d98bf720c5" providerId="ADAL" clId="{9745CFA5-D9C1-4DA5-BE06-6103CC3BA0B3}" dt="2026-02-16T17:04:29.742" v="240" actId="1076"/>
          <ac:spMkLst>
            <pc:docMk/>
            <pc:sldMk cId="3686355771" sldId="259"/>
            <ac:spMk id="39" creationId="{7F7D688B-582A-CD8A-44AF-8DCFDA9163F0}"/>
          </ac:spMkLst>
        </pc:spChg>
        <pc:graphicFrameChg chg="mod">
          <ac:chgData name="Christa" userId="3442f1f8-424c-433c-9385-36d98bf720c5" providerId="ADAL" clId="{9745CFA5-D9C1-4DA5-BE06-6103CC3BA0B3}" dt="2026-02-16T17:04:16.378" v="239" actId="1076"/>
          <ac:graphicFrameMkLst>
            <pc:docMk/>
            <pc:sldMk cId="3686355771" sldId="259"/>
            <ac:graphicFrameMk id="33" creationId="{BFC2D046-3F3B-C0BD-FA30-69923D807AF7}"/>
          </ac:graphicFrameMkLst>
        </pc:graphicFrameChg>
        <pc:picChg chg="mod">
          <ac:chgData name="Christa" userId="3442f1f8-424c-433c-9385-36d98bf720c5" providerId="ADAL" clId="{9745CFA5-D9C1-4DA5-BE06-6103CC3BA0B3}" dt="2026-02-16T17:04:16.378" v="239" actId="1076"/>
          <ac:picMkLst>
            <pc:docMk/>
            <pc:sldMk cId="3686355771" sldId="259"/>
            <ac:picMk id="3" creationId="{6060FE52-A4E9-EA1E-279A-F536BB73168A}"/>
          </ac:picMkLst>
        </pc:picChg>
      </pc:sldChg>
      <pc:sldChg chg="addSp delSp modSp add mod">
        <pc:chgData name="Christa" userId="3442f1f8-424c-433c-9385-36d98bf720c5" providerId="ADAL" clId="{9745CFA5-D9C1-4DA5-BE06-6103CC3BA0B3}" dt="2026-02-16T17:04:48.228" v="242" actId="1076"/>
        <pc:sldMkLst>
          <pc:docMk/>
          <pc:sldMk cId="4084722961" sldId="260"/>
        </pc:sldMkLst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6" creationId="{62A8BA55-471A-EF94-7BAB-E24172A13FF8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7" creationId="{D3AFEE3F-57E4-8005-3446-C392CC055632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8" creationId="{E1E32FDD-CE60-49A5-53B6-C74B3C5CD666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9" creationId="{54ED625F-35F8-ED20-051F-5EA7F5CCDF70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11" creationId="{C6EC9EC9-2083-CD68-6EE6-6FAD449D8D00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13" creationId="{3410E8CF-432F-4B49-9C60-FD30D867D485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14" creationId="{4EBE05BE-6234-A9EA-4EC1-DFC9B95B8715}"/>
          </ac:spMkLst>
        </pc:spChg>
        <pc:spChg chg="mod">
          <ac:chgData name="Christa" userId="3442f1f8-424c-433c-9385-36d98bf720c5" providerId="ADAL" clId="{9745CFA5-D9C1-4DA5-BE06-6103CC3BA0B3}" dt="2026-02-13T17:23:44.072" v="206" actId="207"/>
          <ac:spMkLst>
            <pc:docMk/>
            <pc:sldMk cId="4084722961" sldId="260"/>
            <ac:spMk id="15" creationId="{84329969-1BCA-47EE-BA40-54B88EC3F785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16" creationId="{5DD259A2-44A4-8E1E-8235-EEF77A664E58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17" creationId="{6F47E753-346D-6065-BD4A-2A9A0C3F401B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18" creationId="{65B42564-B62B-98F7-044E-3EE6A46D16AE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19" creationId="{C6CAC3D4-4F94-0A14-645D-A1AAA67B4716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20" creationId="{097B2508-F8F6-98AA-326F-B1F8AC494DE2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22" creationId="{01A3F3DC-DAC9-FE58-7B25-6C3145FA228D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25" creationId="{896B2F2B-4132-C283-0962-6D2E946A4223}"/>
          </ac:spMkLst>
        </pc:spChg>
        <pc:spChg chg="mod">
          <ac:chgData name="Christa" userId="3442f1f8-424c-433c-9385-36d98bf720c5" providerId="ADAL" clId="{9745CFA5-D9C1-4DA5-BE06-6103CC3BA0B3}" dt="2026-02-16T17:04:40.575" v="241" actId="1076"/>
          <ac:spMkLst>
            <pc:docMk/>
            <pc:sldMk cId="4084722961" sldId="260"/>
            <ac:spMk id="26" creationId="{DFDC57BD-0959-3A2F-B969-9B159D24A960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38" creationId="{0EC7A245-2AF3-4195-1D34-D65ED9AF28E2}"/>
          </ac:spMkLst>
        </pc:spChg>
        <pc:spChg chg="mod">
          <ac:chgData name="Christa" userId="3442f1f8-424c-433c-9385-36d98bf720c5" providerId="ADAL" clId="{9745CFA5-D9C1-4DA5-BE06-6103CC3BA0B3}" dt="2026-02-16T17:04:48.228" v="242" actId="1076"/>
          <ac:spMkLst>
            <pc:docMk/>
            <pc:sldMk cId="4084722961" sldId="260"/>
            <ac:spMk id="39" creationId="{C2D30ED9-598A-BCB4-44CA-A4DDC987E742}"/>
          </ac:spMkLst>
        </pc:spChg>
        <pc:graphicFrameChg chg="mod">
          <ac:chgData name="Christa" userId="3442f1f8-424c-433c-9385-36d98bf720c5" providerId="ADAL" clId="{9745CFA5-D9C1-4DA5-BE06-6103CC3BA0B3}" dt="2026-02-16T17:04:40.575" v="241" actId="1076"/>
          <ac:graphicFrameMkLst>
            <pc:docMk/>
            <pc:sldMk cId="4084722961" sldId="260"/>
            <ac:graphicFrameMk id="35" creationId="{F878DFE7-5AA2-D925-EFB7-E7FAABC07C9C}"/>
          </ac:graphicFrameMkLst>
        </pc:graphicFrameChg>
        <pc:picChg chg="mod">
          <ac:chgData name="Christa" userId="3442f1f8-424c-433c-9385-36d98bf720c5" providerId="ADAL" clId="{9745CFA5-D9C1-4DA5-BE06-6103CC3BA0B3}" dt="2026-02-16T17:04:40.575" v="241" actId="1076"/>
          <ac:picMkLst>
            <pc:docMk/>
            <pc:sldMk cId="4084722961" sldId="260"/>
            <ac:picMk id="3" creationId="{E98A9CE9-4775-92CB-6351-D7CC87FDCF58}"/>
          </ac:picMkLst>
        </pc:picChg>
      </pc:sldChg>
      <pc:sldChg chg="modSp add mod">
        <pc:chgData name="Christa" userId="3442f1f8-424c-433c-9385-36d98bf720c5" providerId="ADAL" clId="{9745CFA5-D9C1-4DA5-BE06-6103CC3BA0B3}" dt="2026-02-16T17:05:10.063" v="244" actId="1076"/>
        <pc:sldMkLst>
          <pc:docMk/>
          <pc:sldMk cId="2036341783" sldId="261"/>
        </pc:sldMkLst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6" creationId="{C80FB487-D5D2-AC30-4721-3D118846ED52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7" creationId="{F2E05667-EB51-535B-4EDF-4316174637FF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8" creationId="{502A0063-BCF4-D602-DFA0-8974515A1493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9" creationId="{0675FA7D-090C-3CB7-0942-F1CEFBC25F96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11" creationId="{01F21506-1508-3A33-B92E-F65EA48C70F1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13" creationId="{6569BB5E-616D-60B1-B5B9-AFF85D0A8FC4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14" creationId="{3739CC38-F98D-C93A-7952-E98AE46E8D4C}"/>
          </ac:spMkLst>
        </pc:spChg>
        <pc:spChg chg="mod">
          <ac:chgData name="Christa" userId="3442f1f8-424c-433c-9385-36d98bf720c5" providerId="ADAL" clId="{9745CFA5-D9C1-4DA5-BE06-6103CC3BA0B3}" dt="2026-02-13T17:24:28.667" v="208" actId="207"/>
          <ac:spMkLst>
            <pc:docMk/>
            <pc:sldMk cId="2036341783" sldId="261"/>
            <ac:spMk id="15" creationId="{4509D677-CE8A-95D8-C133-AB509FBD4A31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16" creationId="{0C7CC4F4-658C-4150-A31F-980B525EACDB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17" creationId="{E404EABA-5887-07EF-8BA7-79056C5D9930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18" creationId="{A5CAAFBF-A8B9-5ADF-7D0A-B5CE0D4B086F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19" creationId="{203CC363-207F-30D5-0DE9-2B179C6F427F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20" creationId="{D2A8D303-9942-E324-5A8C-A3E938F5775F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22" creationId="{B2311901-48A7-6C28-5C93-F1B8B12678E6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25" creationId="{223AA608-B9A3-4DDE-64C1-069BC83DD9E8}"/>
          </ac:spMkLst>
        </pc:spChg>
        <pc:spChg chg="mod">
          <ac:chgData name="Christa" userId="3442f1f8-424c-433c-9385-36d98bf720c5" providerId="ADAL" clId="{9745CFA5-D9C1-4DA5-BE06-6103CC3BA0B3}" dt="2026-02-16T17:04:58.318" v="243" actId="1076"/>
          <ac:spMkLst>
            <pc:docMk/>
            <pc:sldMk cId="2036341783" sldId="261"/>
            <ac:spMk id="26" creationId="{F5E8854B-5618-CDDA-C75B-0240CE0B2D2C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38" creationId="{65B071C1-F8AF-7CBA-F697-D1AA4227DAE8}"/>
          </ac:spMkLst>
        </pc:spChg>
        <pc:spChg chg="mod">
          <ac:chgData name="Christa" userId="3442f1f8-424c-433c-9385-36d98bf720c5" providerId="ADAL" clId="{9745CFA5-D9C1-4DA5-BE06-6103CC3BA0B3}" dt="2026-02-16T17:05:10.063" v="244" actId="1076"/>
          <ac:spMkLst>
            <pc:docMk/>
            <pc:sldMk cId="2036341783" sldId="261"/>
            <ac:spMk id="39" creationId="{EDA3E0E5-5CC2-B43B-7915-87269917D4C7}"/>
          </ac:spMkLst>
        </pc:spChg>
        <pc:graphicFrameChg chg="mod">
          <ac:chgData name="Christa" userId="3442f1f8-424c-433c-9385-36d98bf720c5" providerId="ADAL" clId="{9745CFA5-D9C1-4DA5-BE06-6103CC3BA0B3}" dt="2026-02-16T17:04:58.318" v="243" actId="1076"/>
          <ac:graphicFrameMkLst>
            <pc:docMk/>
            <pc:sldMk cId="2036341783" sldId="261"/>
            <ac:graphicFrameMk id="33" creationId="{E90B7DDD-6C72-52E3-2B74-A675529BCB0A}"/>
          </ac:graphicFrameMkLst>
        </pc:graphicFrameChg>
        <pc:picChg chg="mod">
          <ac:chgData name="Christa" userId="3442f1f8-424c-433c-9385-36d98bf720c5" providerId="ADAL" clId="{9745CFA5-D9C1-4DA5-BE06-6103CC3BA0B3}" dt="2026-02-16T17:04:58.318" v="243" actId="1076"/>
          <ac:picMkLst>
            <pc:docMk/>
            <pc:sldMk cId="2036341783" sldId="261"/>
            <ac:picMk id="3" creationId="{564E7594-3038-ED04-39B5-6EC9BC5A80A4}"/>
          </ac:picMkLst>
        </pc:picChg>
      </pc:sldChg>
      <pc:sldChg chg="modSp add mod">
        <pc:chgData name="Christa" userId="3442f1f8-424c-433c-9385-36d98bf720c5" providerId="ADAL" clId="{9745CFA5-D9C1-4DA5-BE06-6103CC3BA0B3}" dt="2026-02-16T17:05:31.387" v="246" actId="1076"/>
        <pc:sldMkLst>
          <pc:docMk/>
          <pc:sldMk cId="4171940909" sldId="262"/>
        </pc:sldMkLst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6" creationId="{5D7F11BC-66FB-4141-53AF-A3A77FB2EB81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7" creationId="{DCA7AFA6-7AA9-2733-D619-5E4DEB42367F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8" creationId="{3CF74E76-7693-5074-E74D-5312D8AA2B69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9" creationId="{B96F3C69-C351-D140-A4D6-AFA55E74694B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11" creationId="{30187A67-104B-0194-D171-F3360261BD7A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13" creationId="{361425EF-A9B6-8199-43CC-30DA73C2CABF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14" creationId="{76C8C40F-A009-90E8-8E49-927C0A877FFF}"/>
          </ac:spMkLst>
        </pc:spChg>
        <pc:spChg chg="mod">
          <ac:chgData name="Christa" userId="3442f1f8-424c-433c-9385-36d98bf720c5" providerId="ADAL" clId="{9745CFA5-D9C1-4DA5-BE06-6103CC3BA0B3}" dt="2026-02-13T17:25:12.891" v="210" actId="207"/>
          <ac:spMkLst>
            <pc:docMk/>
            <pc:sldMk cId="4171940909" sldId="262"/>
            <ac:spMk id="15" creationId="{90331951-4A1D-ABCD-64AD-7DE384A6B0CF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16" creationId="{29C86CBD-0EFD-9865-13CA-4F355537CFD7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17" creationId="{024AB0F4-6A9B-C247-E85F-83D9747EFE09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18" creationId="{06DDF0B4-9269-5338-BE00-68053F1EC8E8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19" creationId="{B276E499-7A89-27BD-ABD6-9A4FD8836E70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20" creationId="{00AAE752-4E47-1D7E-A32B-6B8D390E2403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22" creationId="{0A3C9BDC-CA90-8155-96C6-76F67566D082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25" creationId="{56937C42-BE14-0A0B-5161-60789A6AD2BA}"/>
          </ac:spMkLst>
        </pc:spChg>
        <pc:spChg chg="mod">
          <ac:chgData name="Christa" userId="3442f1f8-424c-433c-9385-36d98bf720c5" providerId="ADAL" clId="{9745CFA5-D9C1-4DA5-BE06-6103CC3BA0B3}" dt="2026-02-16T17:05:20.219" v="245" actId="1076"/>
          <ac:spMkLst>
            <pc:docMk/>
            <pc:sldMk cId="4171940909" sldId="262"/>
            <ac:spMk id="26" creationId="{396707F5-F55C-10B6-0CD0-3B79F40D1A1C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38" creationId="{80E9C783-2AAB-2407-42DA-FAD9C81E8C64}"/>
          </ac:spMkLst>
        </pc:spChg>
        <pc:spChg chg="mod">
          <ac:chgData name="Christa" userId="3442f1f8-424c-433c-9385-36d98bf720c5" providerId="ADAL" clId="{9745CFA5-D9C1-4DA5-BE06-6103CC3BA0B3}" dt="2026-02-16T17:05:31.387" v="246" actId="1076"/>
          <ac:spMkLst>
            <pc:docMk/>
            <pc:sldMk cId="4171940909" sldId="262"/>
            <ac:spMk id="39" creationId="{7177ACC6-F569-64B5-EA52-15758B53B3D6}"/>
          </ac:spMkLst>
        </pc:spChg>
        <pc:graphicFrameChg chg="mod">
          <ac:chgData name="Christa" userId="3442f1f8-424c-433c-9385-36d98bf720c5" providerId="ADAL" clId="{9745CFA5-D9C1-4DA5-BE06-6103CC3BA0B3}" dt="2026-02-16T17:05:20.219" v="245" actId="1076"/>
          <ac:graphicFrameMkLst>
            <pc:docMk/>
            <pc:sldMk cId="4171940909" sldId="262"/>
            <ac:graphicFrameMk id="35" creationId="{12DB5B76-E7CA-082A-E32C-94503D656260}"/>
          </ac:graphicFrameMkLst>
        </pc:graphicFrameChg>
        <pc:picChg chg="mod">
          <ac:chgData name="Christa" userId="3442f1f8-424c-433c-9385-36d98bf720c5" providerId="ADAL" clId="{9745CFA5-D9C1-4DA5-BE06-6103CC3BA0B3}" dt="2026-02-16T17:05:20.219" v="245" actId="1076"/>
          <ac:picMkLst>
            <pc:docMk/>
            <pc:sldMk cId="4171940909" sldId="262"/>
            <ac:picMk id="3" creationId="{5355522B-23BD-6061-C6E9-9184315D741E}"/>
          </ac:picMkLst>
        </pc:picChg>
      </pc:sldChg>
      <pc:sldChg chg="modSp add mod">
        <pc:chgData name="Christa" userId="3442f1f8-424c-433c-9385-36d98bf720c5" providerId="ADAL" clId="{9745CFA5-D9C1-4DA5-BE06-6103CC3BA0B3}" dt="2026-02-16T17:05:53.133" v="248" actId="1076"/>
        <pc:sldMkLst>
          <pc:docMk/>
          <pc:sldMk cId="3358587043" sldId="263"/>
        </pc:sldMkLst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6" creationId="{8AF71076-0F07-E646-CA03-97BC08C14909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7" creationId="{B32C0E73-7D11-8215-B415-B284D11834B5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8" creationId="{E36EAA10-64FF-4304-3CAB-9C1A279F1F21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9" creationId="{9B0C9BB2-4396-B3C4-F99E-BB1093114F9E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11" creationId="{88A51DC4-8CFE-648C-6C38-87AFC2B2E8C5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13" creationId="{F2E03B55-FF17-9623-1FE7-BC30DC543114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14" creationId="{8D08C2A2-CE53-6CF1-6DEA-430FD2F8305F}"/>
          </ac:spMkLst>
        </pc:spChg>
        <pc:spChg chg="mod">
          <ac:chgData name="Christa" userId="3442f1f8-424c-433c-9385-36d98bf720c5" providerId="ADAL" clId="{9745CFA5-D9C1-4DA5-BE06-6103CC3BA0B3}" dt="2026-02-13T17:25:56.277" v="214" actId="207"/>
          <ac:spMkLst>
            <pc:docMk/>
            <pc:sldMk cId="3358587043" sldId="263"/>
            <ac:spMk id="15" creationId="{F7DBB2D9-1225-7E78-3365-E9252F5A5DC5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16" creationId="{F88307B6-02A6-3826-16E4-07DE0F0C88C2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17" creationId="{B6070D8A-4E07-1370-D5F3-8D3A187CAF9E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18" creationId="{F85E0951-3A33-476B-1CA7-AA24E60E7D3B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19" creationId="{B633B7E4-CC3D-5408-8656-56B747842CEC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20" creationId="{8A1AFC8C-6FAD-3077-5912-A5DE72F3C1C7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22" creationId="{56CBFAED-215B-B0EC-6C95-EDB8158480C6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25" creationId="{208DE285-D645-0756-60D0-31060084510D}"/>
          </ac:spMkLst>
        </pc:spChg>
        <pc:spChg chg="mod">
          <ac:chgData name="Christa" userId="3442f1f8-424c-433c-9385-36d98bf720c5" providerId="ADAL" clId="{9745CFA5-D9C1-4DA5-BE06-6103CC3BA0B3}" dt="2026-02-16T17:05:42.724" v="247" actId="1076"/>
          <ac:spMkLst>
            <pc:docMk/>
            <pc:sldMk cId="3358587043" sldId="263"/>
            <ac:spMk id="26" creationId="{65BAD6A3-97C6-60E3-602F-A8EEBA398614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38" creationId="{0189842A-C90C-3B3B-F2C5-CFC8B5484AB7}"/>
          </ac:spMkLst>
        </pc:spChg>
        <pc:spChg chg="mod">
          <ac:chgData name="Christa" userId="3442f1f8-424c-433c-9385-36d98bf720c5" providerId="ADAL" clId="{9745CFA5-D9C1-4DA5-BE06-6103CC3BA0B3}" dt="2026-02-16T17:05:53.133" v="248" actId="1076"/>
          <ac:spMkLst>
            <pc:docMk/>
            <pc:sldMk cId="3358587043" sldId="263"/>
            <ac:spMk id="39" creationId="{F4403040-B4B2-7CF3-3FD6-6A359715A283}"/>
          </ac:spMkLst>
        </pc:spChg>
        <pc:graphicFrameChg chg="mod">
          <ac:chgData name="Christa" userId="3442f1f8-424c-433c-9385-36d98bf720c5" providerId="ADAL" clId="{9745CFA5-D9C1-4DA5-BE06-6103CC3BA0B3}" dt="2026-02-16T17:05:42.724" v="247" actId="1076"/>
          <ac:graphicFrameMkLst>
            <pc:docMk/>
            <pc:sldMk cId="3358587043" sldId="263"/>
            <ac:graphicFrameMk id="33" creationId="{B75C2B44-A86D-2563-FB94-3CC99AE8B570}"/>
          </ac:graphicFrameMkLst>
        </pc:graphicFrameChg>
        <pc:picChg chg="mod">
          <ac:chgData name="Christa" userId="3442f1f8-424c-433c-9385-36d98bf720c5" providerId="ADAL" clId="{9745CFA5-D9C1-4DA5-BE06-6103CC3BA0B3}" dt="2026-02-16T17:05:42.724" v="247" actId="1076"/>
          <ac:picMkLst>
            <pc:docMk/>
            <pc:sldMk cId="3358587043" sldId="263"/>
            <ac:picMk id="3" creationId="{E119F12A-410F-0063-4286-E5E6818C209A}"/>
          </ac:picMkLst>
        </pc:picChg>
      </pc:sldChg>
      <pc:sldChg chg="modSp add mod">
        <pc:chgData name="Christa" userId="3442f1f8-424c-433c-9385-36d98bf720c5" providerId="ADAL" clId="{9745CFA5-D9C1-4DA5-BE06-6103CC3BA0B3}" dt="2026-02-16T17:06:16.364" v="250" actId="1076"/>
        <pc:sldMkLst>
          <pc:docMk/>
          <pc:sldMk cId="53933556" sldId="264"/>
        </pc:sldMkLst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6" creationId="{F3E9B2C0-166B-441F-04C7-AE6C37D207FC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7" creationId="{B9BA561C-977B-5460-F08E-D860DDA701B8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8" creationId="{5F0CD665-C692-B71B-04F5-BCEAEE128B0B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9" creationId="{0AE64A54-B9E2-9F6F-100D-A358A78E7FDA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11" creationId="{87E11203-1AA2-2416-A9EE-964DBD5CF21F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13" creationId="{87D8DE18-076C-392E-94A2-E53783DB0633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14" creationId="{08D8FD99-2198-5A86-E0E9-6F28A3F14035}"/>
          </ac:spMkLst>
        </pc:spChg>
        <pc:spChg chg="mod">
          <ac:chgData name="Christa" userId="3442f1f8-424c-433c-9385-36d98bf720c5" providerId="ADAL" clId="{9745CFA5-D9C1-4DA5-BE06-6103CC3BA0B3}" dt="2026-02-13T17:26:35.075" v="217" actId="207"/>
          <ac:spMkLst>
            <pc:docMk/>
            <pc:sldMk cId="53933556" sldId="264"/>
            <ac:spMk id="15" creationId="{C5E3C31F-6094-A9DA-962A-D9BE3B3B948E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16" creationId="{E59B3F07-23DD-ED3F-949C-8AAF0E1E6CFC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17" creationId="{27ECD822-1AC5-F199-AF6A-99EA9FD2199E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18" creationId="{912C746C-331A-26CE-23C4-8641DE156F69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19" creationId="{74159E39-59CB-62C1-00BE-19D5064DA5E3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20" creationId="{8D0DAA24-26C1-7639-E02B-67D944686688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22" creationId="{1E61549F-0D1C-C5C4-86A6-F990C950B337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25" creationId="{A6058B90-AD74-6AE1-21E9-3FE9C0A41150}"/>
          </ac:spMkLst>
        </pc:spChg>
        <pc:spChg chg="mod">
          <ac:chgData name="Christa" userId="3442f1f8-424c-433c-9385-36d98bf720c5" providerId="ADAL" clId="{9745CFA5-D9C1-4DA5-BE06-6103CC3BA0B3}" dt="2026-02-16T17:06:07.293" v="249" actId="1076"/>
          <ac:spMkLst>
            <pc:docMk/>
            <pc:sldMk cId="53933556" sldId="264"/>
            <ac:spMk id="26" creationId="{57008726-8377-E4AD-03D2-DFEB62876969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38" creationId="{F05D7A3F-6185-A822-BD8D-3A86BC4AEED2}"/>
          </ac:spMkLst>
        </pc:spChg>
        <pc:spChg chg="mod">
          <ac:chgData name="Christa" userId="3442f1f8-424c-433c-9385-36d98bf720c5" providerId="ADAL" clId="{9745CFA5-D9C1-4DA5-BE06-6103CC3BA0B3}" dt="2026-02-16T17:06:16.364" v="250" actId="1076"/>
          <ac:spMkLst>
            <pc:docMk/>
            <pc:sldMk cId="53933556" sldId="264"/>
            <ac:spMk id="39" creationId="{909BEC12-77E3-ADA2-DEEF-4673BC8C7E2F}"/>
          </ac:spMkLst>
        </pc:spChg>
        <pc:graphicFrameChg chg="mod">
          <ac:chgData name="Christa" userId="3442f1f8-424c-433c-9385-36d98bf720c5" providerId="ADAL" clId="{9745CFA5-D9C1-4DA5-BE06-6103CC3BA0B3}" dt="2026-02-16T17:06:07.293" v="249" actId="1076"/>
          <ac:graphicFrameMkLst>
            <pc:docMk/>
            <pc:sldMk cId="53933556" sldId="264"/>
            <ac:graphicFrameMk id="35" creationId="{857A1B99-C74A-ADFF-5A4D-4767DCAA8231}"/>
          </ac:graphicFrameMkLst>
        </pc:graphicFrameChg>
        <pc:picChg chg="mod">
          <ac:chgData name="Christa" userId="3442f1f8-424c-433c-9385-36d98bf720c5" providerId="ADAL" clId="{9745CFA5-D9C1-4DA5-BE06-6103CC3BA0B3}" dt="2026-02-16T17:06:07.293" v="249" actId="1076"/>
          <ac:picMkLst>
            <pc:docMk/>
            <pc:sldMk cId="53933556" sldId="264"/>
            <ac:picMk id="3" creationId="{B3020D83-A0A2-6B05-DCDD-AC33E0987DB7}"/>
          </ac:picMkLst>
        </pc:picChg>
      </pc:sldChg>
      <pc:sldChg chg="modSp add mod">
        <pc:chgData name="Christa" userId="3442f1f8-424c-433c-9385-36d98bf720c5" providerId="ADAL" clId="{9745CFA5-D9C1-4DA5-BE06-6103CC3BA0B3}" dt="2026-02-16T17:06:45.858" v="252" actId="1076"/>
        <pc:sldMkLst>
          <pc:docMk/>
          <pc:sldMk cId="2465531696" sldId="265"/>
        </pc:sldMkLst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6" creationId="{B6C8F9FE-E55C-FCA9-7BBE-1C270D8DC731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7" creationId="{8CB17957-5A5F-9EDA-C264-69B3832A6536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8" creationId="{7CDB5BC8-4848-2CB4-E382-BDF2151C5038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9" creationId="{5ADC680C-A70A-4205-70BD-A6A3C145EF4C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11" creationId="{FEAEBA66-DAD7-074C-CC17-4C8CCC5969C0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13" creationId="{AF9F2D38-9FB3-E5B8-6030-1A942A8A8929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14" creationId="{FBAE84FA-1B1E-4193-18F2-9398046B2259}"/>
          </ac:spMkLst>
        </pc:spChg>
        <pc:spChg chg="mod">
          <ac:chgData name="Christa" userId="3442f1f8-424c-433c-9385-36d98bf720c5" providerId="ADAL" clId="{9745CFA5-D9C1-4DA5-BE06-6103CC3BA0B3}" dt="2026-02-13T17:27:13.771" v="220" actId="207"/>
          <ac:spMkLst>
            <pc:docMk/>
            <pc:sldMk cId="2465531696" sldId="265"/>
            <ac:spMk id="15" creationId="{C25B6BCA-DF4C-804F-2DA5-6471AACF09CE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16" creationId="{044BEAAC-F6B6-1378-75D5-214E57DC7A8C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17" creationId="{F0AA1498-1A5B-2EC7-01EF-C6A8F02ADE37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18" creationId="{633EEE73-188B-B4F4-3880-29473A905728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19" creationId="{988AB5FD-1D2B-BB89-828B-522E0350411B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20" creationId="{4B1ACEA0-8A00-E80D-6130-EC2013AA67C3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22" creationId="{3E796F77-4B4F-83DE-8588-EA164F5BA149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25" creationId="{1652074A-8178-2A10-7955-A770191295DF}"/>
          </ac:spMkLst>
        </pc:spChg>
        <pc:spChg chg="mod">
          <ac:chgData name="Christa" userId="3442f1f8-424c-433c-9385-36d98bf720c5" providerId="ADAL" clId="{9745CFA5-D9C1-4DA5-BE06-6103CC3BA0B3}" dt="2026-02-16T17:06:34.450" v="251" actId="1076"/>
          <ac:spMkLst>
            <pc:docMk/>
            <pc:sldMk cId="2465531696" sldId="265"/>
            <ac:spMk id="26" creationId="{C589D7CB-73BB-0E34-370F-AFFABFCA4C91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38" creationId="{C955AC13-936F-47A9-FEAD-6D50A62CB0BA}"/>
          </ac:spMkLst>
        </pc:spChg>
        <pc:spChg chg="mod">
          <ac:chgData name="Christa" userId="3442f1f8-424c-433c-9385-36d98bf720c5" providerId="ADAL" clId="{9745CFA5-D9C1-4DA5-BE06-6103CC3BA0B3}" dt="2026-02-16T17:06:45.858" v="252" actId="1076"/>
          <ac:spMkLst>
            <pc:docMk/>
            <pc:sldMk cId="2465531696" sldId="265"/>
            <ac:spMk id="39" creationId="{457B4812-C3C6-9E18-90B6-8E07E4A82A06}"/>
          </ac:spMkLst>
        </pc:spChg>
        <pc:graphicFrameChg chg="mod">
          <ac:chgData name="Christa" userId="3442f1f8-424c-433c-9385-36d98bf720c5" providerId="ADAL" clId="{9745CFA5-D9C1-4DA5-BE06-6103CC3BA0B3}" dt="2026-02-16T17:06:34.450" v="251" actId="1076"/>
          <ac:graphicFrameMkLst>
            <pc:docMk/>
            <pc:sldMk cId="2465531696" sldId="265"/>
            <ac:graphicFrameMk id="33" creationId="{AAE9B5E3-1609-0D41-7085-5B7A59182092}"/>
          </ac:graphicFrameMkLst>
        </pc:graphicFrameChg>
        <pc:picChg chg="mod">
          <ac:chgData name="Christa" userId="3442f1f8-424c-433c-9385-36d98bf720c5" providerId="ADAL" clId="{9745CFA5-D9C1-4DA5-BE06-6103CC3BA0B3}" dt="2026-02-16T17:06:34.450" v="251" actId="1076"/>
          <ac:picMkLst>
            <pc:docMk/>
            <pc:sldMk cId="2465531696" sldId="265"/>
            <ac:picMk id="3" creationId="{D1DA21F0-A6F1-D031-0CE5-0C94D14AF54B}"/>
          </ac:picMkLst>
        </pc:picChg>
      </pc:sldChg>
      <pc:sldChg chg="modSp add mod">
        <pc:chgData name="Christa" userId="3442f1f8-424c-433c-9385-36d98bf720c5" providerId="ADAL" clId="{9745CFA5-D9C1-4DA5-BE06-6103CC3BA0B3}" dt="2026-02-16T17:07:21.442" v="254" actId="1076"/>
        <pc:sldMkLst>
          <pc:docMk/>
          <pc:sldMk cId="1672459500" sldId="266"/>
        </pc:sldMkLst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6" creationId="{D49FB754-B804-F4B7-EC7B-782071DA5B8D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7" creationId="{FBAFBDD3-39D3-57A4-2778-0FEF036C4316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8" creationId="{27437C39-76E6-9EED-92BD-C660BEB1E133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9" creationId="{207CE342-463F-70D6-4E40-55A32815116C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11" creationId="{893CC805-FC10-3B25-7468-BF8DA003E00E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13" creationId="{B8C83715-2A54-30EB-5A3E-D26F50673D8B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14" creationId="{3ADEA97C-908E-D506-F8C1-0CB1B56D80AD}"/>
          </ac:spMkLst>
        </pc:spChg>
        <pc:spChg chg="mod">
          <ac:chgData name="Christa" userId="3442f1f8-424c-433c-9385-36d98bf720c5" providerId="ADAL" clId="{9745CFA5-D9C1-4DA5-BE06-6103CC3BA0B3}" dt="2026-02-13T17:28:02.567" v="223" actId="207"/>
          <ac:spMkLst>
            <pc:docMk/>
            <pc:sldMk cId="1672459500" sldId="266"/>
            <ac:spMk id="15" creationId="{3254F7F3-560F-4CB1-F672-71A2243F5E14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16" creationId="{4C58C1A8-2DE5-B183-824E-2F1685C60639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17" creationId="{4E7A1B84-6F0F-A5D5-5176-BF8ED9D5198E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18" creationId="{0F12097E-C307-3860-B179-027E945AC230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19" creationId="{E3E5689C-CD6A-1D29-7DE8-6C0550086163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20" creationId="{7C351D20-2532-9104-AAEC-63DFAAC0495F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22" creationId="{4047D398-DDAB-14E0-F04A-ABE9DC1787C9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25" creationId="{A0DB9268-D925-16E1-528D-9B5006DF29B9}"/>
          </ac:spMkLst>
        </pc:spChg>
        <pc:spChg chg="mod">
          <ac:chgData name="Christa" userId="3442f1f8-424c-433c-9385-36d98bf720c5" providerId="ADAL" clId="{9745CFA5-D9C1-4DA5-BE06-6103CC3BA0B3}" dt="2026-02-16T17:06:54.882" v="253" actId="1076"/>
          <ac:spMkLst>
            <pc:docMk/>
            <pc:sldMk cId="1672459500" sldId="266"/>
            <ac:spMk id="26" creationId="{F0E544D0-432C-C4F0-3478-0D0C875004C5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38" creationId="{B6A36225-F18E-551E-D905-63ED97F9C6D0}"/>
          </ac:spMkLst>
        </pc:spChg>
        <pc:spChg chg="mod">
          <ac:chgData name="Christa" userId="3442f1f8-424c-433c-9385-36d98bf720c5" providerId="ADAL" clId="{9745CFA5-D9C1-4DA5-BE06-6103CC3BA0B3}" dt="2026-02-16T17:07:21.442" v="254" actId="1076"/>
          <ac:spMkLst>
            <pc:docMk/>
            <pc:sldMk cId="1672459500" sldId="266"/>
            <ac:spMk id="39" creationId="{81A04278-6FAC-84EC-5CB6-E9B5BAD86BB7}"/>
          </ac:spMkLst>
        </pc:spChg>
        <pc:graphicFrameChg chg="mod">
          <ac:chgData name="Christa" userId="3442f1f8-424c-433c-9385-36d98bf720c5" providerId="ADAL" clId="{9745CFA5-D9C1-4DA5-BE06-6103CC3BA0B3}" dt="2026-02-16T17:06:54.882" v="253" actId="1076"/>
          <ac:graphicFrameMkLst>
            <pc:docMk/>
            <pc:sldMk cId="1672459500" sldId="266"/>
            <ac:graphicFrameMk id="35" creationId="{07F4A95C-EB20-1A9C-0E3C-EEE078599E8E}"/>
          </ac:graphicFrameMkLst>
        </pc:graphicFrameChg>
        <pc:picChg chg="mod">
          <ac:chgData name="Christa" userId="3442f1f8-424c-433c-9385-36d98bf720c5" providerId="ADAL" clId="{9745CFA5-D9C1-4DA5-BE06-6103CC3BA0B3}" dt="2026-02-16T17:06:54.882" v="253" actId="1076"/>
          <ac:picMkLst>
            <pc:docMk/>
            <pc:sldMk cId="1672459500" sldId="266"/>
            <ac:picMk id="3" creationId="{83B78A84-E014-14FA-B73B-1C591BD377E1}"/>
          </ac:picMkLst>
        </pc:picChg>
      </pc:sldChg>
      <pc:sldChg chg="addSp modSp add mod">
        <pc:chgData name="Christa" userId="3442f1f8-424c-433c-9385-36d98bf720c5" providerId="ADAL" clId="{9745CFA5-D9C1-4DA5-BE06-6103CC3BA0B3}" dt="2026-02-16T17:07:37.603" v="256" actId="1076"/>
        <pc:sldMkLst>
          <pc:docMk/>
          <pc:sldMk cId="56177070" sldId="267"/>
        </pc:sldMkLst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6" creationId="{FF4ACF09-7CF6-02D8-7F9D-656B79DF928A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7" creationId="{26E77916-079D-EF77-6E29-C87492616D9B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8" creationId="{00481DFE-28FC-B5F9-8ABC-82BB39F6142B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9" creationId="{2FB8B7C6-2EDA-B449-E239-4D6DABBD3EE1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11" creationId="{5C11CFF0-E580-59A0-D649-D74D21BF0298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13" creationId="{519849A6-CED0-83E8-A6C4-67B1AE5774F4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14" creationId="{6A7C3D77-00D5-4B53-E537-8C74A257D863}"/>
          </ac:spMkLst>
        </pc:spChg>
        <pc:spChg chg="mod">
          <ac:chgData name="Christa" userId="3442f1f8-424c-433c-9385-36d98bf720c5" providerId="ADAL" clId="{9745CFA5-D9C1-4DA5-BE06-6103CC3BA0B3}" dt="2026-02-13T17:28:54.949" v="230" actId="207"/>
          <ac:spMkLst>
            <pc:docMk/>
            <pc:sldMk cId="56177070" sldId="267"/>
            <ac:spMk id="15" creationId="{25F98A9F-D761-DEA9-E89F-04A383ACEB23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16" creationId="{24F214A8-7E9E-69C1-E0FD-8A894F17A41C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17" creationId="{46EE67CA-6998-FFFF-9CA3-47E56FE3AB02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18" creationId="{8CEA7F49-99F5-9CC9-281E-A486C408665C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19" creationId="{79B04BBE-7FB4-CEF9-3941-0B707681C982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20" creationId="{DF0D0E8E-82CE-08B0-B9BC-E316FF3A71DB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22" creationId="{CC6BCF30-707E-3961-3C18-F30271D0C6DA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25" creationId="{3EF92D4F-A4DF-2014-03E3-D6A6A66BD3B3}"/>
          </ac:spMkLst>
        </pc:spChg>
        <pc:spChg chg="mod">
          <ac:chgData name="Christa" userId="3442f1f8-424c-433c-9385-36d98bf720c5" providerId="ADAL" clId="{9745CFA5-D9C1-4DA5-BE06-6103CC3BA0B3}" dt="2026-02-16T17:07:30.830" v="255" actId="1076"/>
          <ac:spMkLst>
            <pc:docMk/>
            <pc:sldMk cId="56177070" sldId="267"/>
            <ac:spMk id="26" creationId="{980D323B-5531-596A-E2DA-0F99BFBED0C6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38" creationId="{D6EAEC16-2270-4198-D397-56667B3D7D49}"/>
          </ac:spMkLst>
        </pc:spChg>
        <pc:spChg chg="mod">
          <ac:chgData name="Christa" userId="3442f1f8-424c-433c-9385-36d98bf720c5" providerId="ADAL" clId="{9745CFA5-D9C1-4DA5-BE06-6103CC3BA0B3}" dt="2026-02-16T17:07:37.603" v="256" actId="1076"/>
          <ac:spMkLst>
            <pc:docMk/>
            <pc:sldMk cId="56177070" sldId="267"/>
            <ac:spMk id="39" creationId="{796A399F-E746-6248-E099-39667109FEA8}"/>
          </ac:spMkLst>
        </pc:spChg>
        <pc:graphicFrameChg chg="mod">
          <ac:chgData name="Christa" userId="3442f1f8-424c-433c-9385-36d98bf720c5" providerId="ADAL" clId="{9745CFA5-D9C1-4DA5-BE06-6103CC3BA0B3}" dt="2026-02-16T17:07:30.830" v="255" actId="1076"/>
          <ac:graphicFrameMkLst>
            <pc:docMk/>
            <pc:sldMk cId="56177070" sldId="267"/>
            <ac:graphicFrameMk id="35" creationId="{34073448-7B83-8883-BEE5-9B532F77A500}"/>
          </ac:graphicFrameMkLst>
        </pc:graphicFrameChg>
        <pc:picChg chg="mod">
          <ac:chgData name="Christa" userId="3442f1f8-424c-433c-9385-36d98bf720c5" providerId="ADAL" clId="{9745CFA5-D9C1-4DA5-BE06-6103CC3BA0B3}" dt="2026-02-16T17:07:30.830" v="255" actId="1076"/>
          <ac:picMkLst>
            <pc:docMk/>
            <pc:sldMk cId="56177070" sldId="267"/>
            <ac:picMk id="3" creationId="{E9453468-C74C-D309-724A-5D708C16412C}"/>
          </ac:picMkLst>
        </pc:picChg>
      </pc:sldChg>
      <pc:sldChg chg="modSp add mod">
        <pc:chgData name="Christa" userId="3442f1f8-424c-433c-9385-36d98bf720c5" providerId="ADAL" clId="{9745CFA5-D9C1-4DA5-BE06-6103CC3BA0B3}" dt="2026-02-16T17:08:34.110" v="258" actId="1076"/>
        <pc:sldMkLst>
          <pc:docMk/>
          <pc:sldMk cId="729327702" sldId="268"/>
        </pc:sldMkLst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6" creationId="{FC0BF88B-0C02-1855-D1F6-1EC756DDBB9B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7" creationId="{E06CC84A-733D-DDA9-1E65-A6952B5C668D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8" creationId="{A67B92D9-4397-7CE5-CD73-7ED13151C3D9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9" creationId="{3A42F639-D65A-8159-6FEA-591E7E7783DD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11" creationId="{A9C7607B-7FFE-55EA-07B8-05D126AA4387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13" creationId="{511C7C59-AAC7-1679-023A-29466A9D8CCD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14" creationId="{2E9F74B5-7405-E16B-E063-AC1967D940AA}"/>
          </ac:spMkLst>
        </pc:spChg>
        <pc:spChg chg="mod">
          <ac:chgData name="Christa" userId="3442f1f8-424c-433c-9385-36d98bf720c5" providerId="ADAL" clId="{9745CFA5-D9C1-4DA5-BE06-6103CC3BA0B3}" dt="2026-02-13T17:30:01.184" v="233" actId="207"/>
          <ac:spMkLst>
            <pc:docMk/>
            <pc:sldMk cId="729327702" sldId="268"/>
            <ac:spMk id="15" creationId="{08F3B7AB-9763-1411-6220-FD423884BD1B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16" creationId="{ECBFC0EC-C907-F3BA-FAEA-1A778A8476E4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17" creationId="{A2B0FDF0-1F3D-768B-67DB-D38F0F17CD66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18" creationId="{653F7F04-AA41-552E-96D7-0953BCA9945F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19" creationId="{5663CAC7-F222-B445-9ED1-A10399B6CA5D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20" creationId="{D4515B68-5F91-8E4D-6D61-88D8353D08E4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22" creationId="{4E2A5657-CE39-3E11-CA01-1778127AF9D4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25" creationId="{533C08D6-EEEE-DA1F-12D7-89F7A32A6752}"/>
          </ac:spMkLst>
        </pc:spChg>
        <pc:spChg chg="mod">
          <ac:chgData name="Christa" userId="3442f1f8-424c-433c-9385-36d98bf720c5" providerId="ADAL" clId="{9745CFA5-D9C1-4DA5-BE06-6103CC3BA0B3}" dt="2026-02-16T17:08:06.258" v="257" actId="1076"/>
          <ac:spMkLst>
            <pc:docMk/>
            <pc:sldMk cId="729327702" sldId="268"/>
            <ac:spMk id="26" creationId="{7A20FECC-1B0E-F1BB-5AFD-7B53B78B723F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38" creationId="{6E738DDF-DD9B-CA0F-DFF7-75782ABFAF48}"/>
          </ac:spMkLst>
        </pc:spChg>
        <pc:spChg chg="mod">
          <ac:chgData name="Christa" userId="3442f1f8-424c-433c-9385-36d98bf720c5" providerId="ADAL" clId="{9745CFA5-D9C1-4DA5-BE06-6103CC3BA0B3}" dt="2026-02-16T17:08:34.110" v="258" actId="1076"/>
          <ac:spMkLst>
            <pc:docMk/>
            <pc:sldMk cId="729327702" sldId="268"/>
            <ac:spMk id="39" creationId="{99220221-961C-A79B-BA73-DAB49D091D3D}"/>
          </ac:spMkLst>
        </pc:spChg>
        <pc:graphicFrameChg chg="mod">
          <ac:chgData name="Christa" userId="3442f1f8-424c-433c-9385-36d98bf720c5" providerId="ADAL" clId="{9745CFA5-D9C1-4DA5-BE06-6103CC3BA0B3}" dt="2026-02-16T17:08:06.258" v="257" actId="1076"/>
          <ac:graphicFrameMkLst>
            <pc:docMk/>
            <pc:sldMk cId="729327702" sldId="268"/>
            <ac:graphicFrameMk id="33" creationId="{F9995B24-5982-C96A-973A-C7D3DC7EEF78}"/>
          </ac:graphicFrameMkLst>
        </pc:graphicFrameChg>
        <pc:picChg chg="mod">
          <ac:chgData name="Christa" userId="3442f1f8-424c-433c-9385-36d98bf720c5" providerId="ADAL" clId="{9745CFA5-D9C1-4DA5-BE06-6103CC3BA0B3}" dt="2026-02-16T17:08:06.258" v="257" actId="1076"/>
          <ac:picMkLst>
            <pc:docMk/>
            <pc:sldMk cId="729327702" sldId="268"/>
            <ac:picMk id="3" creationId="{B52409DD-88DB-DA5D-F4C9-F9656E80B153}"/>
          </ac:picMkLst>
        </pc:picChg>
      </pc:sldChg>
      <pc:sldChg chg="new del ord">
        <pc:chgData name="Christa" userId="3442f1f8-424c-433c-9385-36d98bf720c5" providerId="ADAL" clId="{9745CFA5-D9C1-4DA5-BE06-6103CC3BA0B3}" dt="2026-02-16T17:10:25.202" v="263" actId="47"/>
        <pc:sldMkLst>
          <pc:docMk/>
          <pc:sldMk cId="472926174" sldId="269"/>
        </pc:sldMkLst>
      </pc:sldChg>
      <pc:sldChg chg="add del setBg">
        <pc:chgData name="Christa" userId="3442f1f8-424c-433c-9385-36d98bf720c5" providerId="ADAL" clId="{9745CFA5-D9C1-4DA5-BE06-6103CC3BA0B3}" dt="2026-02-16T17:11:04.495" v="267" actId="47"/>
        <pc:sldMkLst>
          <pc:docMk/>
          <pc:sldMk cId="1850146851" sldId="270"/>
        </pc:sldMkLst>
      </pc:sldChg>
      <pc:sldChg chg="addSp modSp new mod modClrScheme chgLayout">
        <pc:chgData name="Christa" userId="3442f1f8-424c-433c-9385-36d98bf720c5" providerId="ADAL" clId="{9745CFA5-D9C1-4DA5-BE06-6103CC3BA0B3}" dt="2026-02-16T17:13:23.941" v="339" actId="5793"/>
        <pc:sldMkLst>
          <pc:docMk/>
          <pc:sldMk cId="1228124807" sldId="271"/>
        </pc:sldMkLst>
        <pc:spChg chg="add mod">
          <ac:chgData name="Christa" userId="3442f1f8-424c-433c-9385-36d98bf720c5" providerId="ADAL" clId="{9745CFA5-D9C1-4DA5-BE06-6103CC3BA0B3}" dt="2026-02-16T17:13:23.941" v="339" actId="5793"/>
          <ac:spMkLst>
            <pc:docMk/>
            <pc:sldMk cId="1228124807" sldId="271"/>
            <ac:spMk id="2" creationId="{9456ED71-E2BE-6465-E2AB-F1E7DCFF9FE6}"/>
          </ac:spMkLst>
        </pc:spChg>
      </pc:sldChg>
      <pc:sldMasterChg chg="delSldLayout">
        <pc:chgData name="Christa" userId="3442f1f8-424c-433c-9385-36d98bf720c5" providerId="ADAL" clId="{9745CFA5-D9C1-4DA5-BE06-6103CC3BA0B3}" dt="2026-02-16T17:11:04.495" v="267" actId="47"/>
        <pc:sldMasterMkLst>
          <pc:docMk/>
          <pc:sldMasterMk cId="2508234753" sldId="2147483672"/>
        </pc:sldMasterMkLst>
        <pc:sldLayoutChg chg="del">
          <pc:chgData name="Christa" userId="3442f1f8-424c-433c-9385-36d98bf720c5" providerId="ADAL" clId="{9745CFA5-D9C1-4DA5-BE06-6103CC3BA0B3}" dt="2026-02-16T17:11:04.495" v="267" actId="47"/>
          <pc:sldLayoutMkLst>
            <pc:docMk/>
            <pc:sldMasterMk cId="2508234753" sldId="2147483672"/>
            <pc:sldLayoutMk cId="1898469719" sldId="2147483684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360" b="1" i="0" u="none" strike="noStrike" kern="1200" baseline="0">
              <a:solidFill>
                <a:schemeClr val="tx2">
                  <a:alpha val="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723554784672615"/>
          <c:y val="0.16693151536685025"/>
          <c:w val="0.8627644521532738"/>
          <c:h val="0.626983922543968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885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885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885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A-4E3E-94E4-CA16C6D819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rotWithShape="1">
              <a:gsLst>
                <a:gs pos="0">
                  <a:schemeClr val="dk1">
                    <a:tint val="55000"/>
                    <a:satMod val="103000"/>
                    <a:lumMod val="102000"/>
                    <a:tint val="94000"/>
                  </a:schemeClr>
                </a:gs>
                <a:gs pos="50000">
                  <a:schemeClr val="dk1">
                    <a:tint val="55000"/>
                    <a:satMod val="110000"/>
                    <a:lumMod val="100000"/>
                    <a:shade val="100000"/>
                  </a:schemeClr>
                </a:gs>
                <a:gs pos="100000">
                  <a:schemeClr val="dk1">
                    <a:tint val="5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800" b="0" i="0" u="none" strike="noStrike" kern="1200" baseline="0">
                    <a:solidFill>
                      <a:schemeClr val="tx2">
                        <a:alpha val="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A-4E3E-94E4-CA16C6D8197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33991264"/>
        <c:axId val="433987656"/>
      </c:barChart>
      <c:catAx>
        <c:axId val="433991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3987656"/>
        <c:crosses val="autoZero"/>
        <c:auto val="1"/>
        <c:lblAlgn val="ctr"/>
        <c:lblOffset val="100"/>
        <c:noMultiLvlLbl val="0"/>
      </c:catAx>
      <c:valAx>
        <c:axId val="433987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2">
                    <a:alpha val="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3991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>
          <a:solidFill>
            <a:schemeClr val="tx2">
              <a:alpha val="0"/>
            </a:schemeClr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6235A09-37CD-4EDB-ABAC-C1F41CDA8449}" type="doc">
      <dgm:prSet loTypeId="urn:microsoft.com/office/officeart/2005/8/layout/hList7" loCatId="process" qsTypeId="urn:microsoft.com/office/officeart/2005/8/quickstyle/simple1" qsCatId="simple" csTypeId="urn:microsoft.com/office/officeart/2005/8/colors/accent0_3" csCatId="mainScheme" phldr="1"/>
      <dgm:spPr/>
    </dgm:pt>
    <dgm:pt modelId="{2FE6B992-A530-4F29-91E9-5020E89FCAB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64354ACC-8DE1-4205-AA18-EEA9BED5432D}" type="parTrans" cxnId="{9840FCA0-1CE0-46CA-A47A-2D7E3A9FF406}">
      <dgm:prSet/>
      <dgm:spPr/>
      <dgm:t>
        <a:bodyPr/>
        <a:lstStyle/>
        <a:p>
          <a:endParaRPr lang="en-US"/>
        </a:p>
      </dgm:t>
    </dgm:pt>
    <dgm:pt modelId="{EFF3E138-4FFA-4AB0-BF5E-D82C19214BD9}" type="sibTrans" cxnId="{9840FCA0-1CE0-46CA-A47A-2D7E3A9FF406}">
      <dgm:prSet/>
      <dgm:spPr/>
      <dgm:t>
        <a:bodyPr/>
        <a:lstStyle/>
        <a:p>
          <a:endParaRPr lang="en-US"/>
        </a:p>
      </dgm:t>
    </dgm:pt>
    <dgm:pt modelId="{36AB52E3-D574-4935-92FD-86A304B8635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1A42E287-51EA-411C-B96C-733FF7C2F301}" type="parTrans" cxnId="{A726632C-CEEC-4637-B046-DA4DA23F8FF7}">
      <dgm:prSet/>
      <dgm:spPr/>
      <dgm:t>
        <a:bodyPr/>
        <a:lstStyle/>
        <a:p>
          <a:endParaRPr lang="en-US"/>
        </a:p>
      </dgm:t>
    </dgm:pt>
    <dgm:pt modelId="{8C26845C-781A-46CD-83AE-3EFA1909DF34}" type="sibTrans" cxnId="{A726632C-CEEC-4637-B046-DA4DA23F8FF7}">
      <dgm:prSet/>
      <dgm:spPr/>
      <dgm:t>
        <a:bodyPr/>
        <a:lstStyle/>
        <a:p>
          <a:endParaRPr lang="en-US"/>
        </a:p>
      </dgm:t>
    </dgm:pt>
    <dgm:pt modelId="{0E54D438-7BA2-45D7-9A96-6CB398E263C3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4000" dirty="0">
            <a:solidFill>
              <a:schemeClr val="lt1">
                <a:alpha val="0"/>
              </a:schemeClr>
            </a:solidFill>
          </a:endParaRPr>
        </a:p>
      </dgm:t>
    </dgm:pt>
    <dgm:pt modelId="{0350B2C9-2D42-430A-8617-0F40CE0258B4}" type="sibTrans" cxnId="{9276BCFC-0793-4940-8B8C-41BAD38F648B}">
      <dgm:prSet/>
      <dgm:spPr/>
      <dgm:t>
        <a:bodyPr/>
        <a:lstStyle/>
        <a:p>
          <a:endParaRPr lang="en-US"/>
        </a:p>
      </dgm:t>
    </dgm:pt>
    <dgm:pt modelId="{7141A840-344C-4A66-9818-ACA3762E4B82}" type="parTrans" cxnId="{9276BCFC-0793-4940-8B8C-41BAD38F648B}">
      <dgm:prSet/>
      <dgm:spPr/>
      <dgm:t>
        <a:bodyPr/>
        <a:lstStyle/>
        <a:p>
          <a:endParaRPr lang="en-US"/>
        </a:p>
      </dgm:t>
    </dgm:pt>
    <dgm:pt modelId="{E0559907-D92D-4E1A-83FE-B834577D500D}" type="pres">
      <dgm:prSet presAssocID="{16235A09-37CD-4EDB-ABAC-C1F41CDA8449}" presName="Name0" presStyleCnt="0">
        <dgm:presLayoutVars>
          <dgm:dir/>
          <dgm:resizeHandles val="exact"/>
        </dgm:presLayoutVars>
      </dgm:prSet>
      <dgm:spPr/>
    </dgm:pt>
    <dgm:pt modelId="{B19955A9-C927-482C-9ABC-F68F9EA00BA1}" type="pres">
      <dgm:prSet presAssocID="{16235A09-37CD-4EDB-ABAC-C1F41CDA8449}" presName="fgShape" presStyleLbl="fgShp" presStyleIdx="0" presStyleCnt="1"/>
      <dgm:spPr>
        <a:solidFill>
          <a:schemeClr val="bg1"/>
        </a:solidFill>
      </dgm:spPr>
    </dgm:pt>
    <dgm:pt modelId="{E4D92DBD-E646-4649-89C3-160ACB406721}" type="pres">
      <dgm:prSet presAssocID="{16235A09-37CD-4EDB-ABAC-C1F41CDA8449}" presName="linComp" presStyleCnt="0"/>
      <dgm:spPr/>
    </dgm:pt>
    <dgm:pt modelId="{7F86EA39-45AB-4C73-964B-5BAEC631C0E7}" type="pres">
      <dgm:prSet presAssocID="{2FE6B992-A530-4F29-91E9-5020E89FCAB8}" presName="compNode" presStyleCnt="0"/>
      <dgm:spPr/>
    </dgm:pt>
    <dgm:pt modelId="{8BEC938E-3271-4AE2-89CD-3617A0B7D9E9}" type="pres">
      <dgm:prSet presAssocID="{2FE6B992-A530-4F29-91E9-5020E89FCAB8}" presName="bkgdShape" presStyleLbl="node1" presStyleIdx="0" presStyleCnt="3" custLinFactNeighborX="-75062" custLinFactNeighborY="3984"/>
      <dgm:spPr/>
    </dgm:pt>
    <dgm:pt modelId="{C3475835-1EAE-4F72-93B4-D7859D17A8E4}" type="pres">
      <dgm:prSet presAssocID="{2FE6B992-A530-4F29-91E9-5020E89FCAB8}" presName="nodeTx" presStyleLbl="node1" presStyleIdx="0" presStyleCnt="3">
        <dgm:presLayoutVars>
          <dgm:bulletEnabled val="1"/>
        </dgm:presLayoutVars>
      </dgm:prSet>
      <dgm:spPr/>
    </dgm:pt>
    <dgm:pt modelId="{1AADE7A4-9A52-445F-BFA8-5F3287E824DF}" type="pres">
      <dgm:prSet presAssocID="{2FE6B992-A530-4F29-91E9-5020E89FCAB8}" presName="invisiNode" presStyleLbl="node1" presStyleIdx="0" presStyleCnt="3"/>
      <dgm:spPr/>
    </dgm:pt>
    <dgm:pt modelId="{0CF4B1AF-AF0C-44FC-98E6-064B87316151}" type="pres">
      <dgm:prSet presAssocID="{2FE6B992-A530-4F29-91E9-5020E89FCAB8}" presName="imagNode" presStyleLbl="fgImgPlace1" presStyleIdx="0" presStyleCnt="3" custLinFactNeighborX="-3053" custLinFactNeighborY="5529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tethoscope"/>
        </a:ext>
      </dgm:extLst>
    </dgm:pt>
    <dgm:pt modelId="{EA923463-4FFE-4529-B6DB-4634FA65D138}" type="pres">
      <dgm:prSet presAssocID="{EFF3E138-4FFA-4AB0-BF5E-D82C19214BD9}" presName="sibTrans" presStyleLbl="sibTrans2D1" presStyleIdx="0" presStyleCnt="0"/>
      <dgm:spPr/>
    </dgm:pt>
    <dgm:pt modelId="{CB300508-ADDD-4453-8FEA-99267107F3B3}" type="pres">
      <dgm:prSet presAssocID="{0E54D438-7BA2-45D7-9A96-6CB398E263C3}" presName="compNode" presStyleCnt="0"/>
      <dgm:spPr/>
    </dgm:pt>
    <dgm:pt modelId="{F3BF6FE8-2627-4B60-A33B-AEF7D3C53813}" type="pres">
      <dgm:prSet presAssocID="{0E54D438-7BA2-45D7-9A96-6CB398E263C3}" presName="bkgdShape" presStyleLbl="node1" presStyleIdx="1" presStyleCnt="3"/>
      <dgm:spPr/>
    </dgm:pt>
    <dgm:pt modelId="{9FF3CD34-A6EA-41FE-865F-5C51A9DFEE59}" type="pres">
      <dgm:prSet presAssocID="{0E54D438-7BA2-45D7-9A96-6CB398E263C3}" presName="nodeTx" presStyleLbl="node1" presStyleIdx="1" presStyleCnt="3">
        <dgm:presLayoutVars>
          <dgm:bulletEnabled val="1"/>
        </dgm:presLayoutVars>
      </dgm:prSet>
      <dgm:spPr/>
    </dgm:pt>
    <dgm:pt modelId="{0F2C55A8-C502-4F02-A6C6-9BED7D91BF81}" type="pres">
      <dgm:prSet presAssocID="{0E54D438-7BA2-45D7-9A96-6CB398E263C3}" presName="invisiNode" presStyleLbl="node1" presStyleIdx="1" presStyleCnt="3"/>
      <dgm:spPr/>
    </dgm:pt>
    <dgm:pt modelId="{0F7C8B89-0D5B-48D3-B74D-859029732D1A}" type="pres">
      <dgm:prSet presAssocID="{0E54D438-7BA2-45D7-9A96-6CB398E263C3}" presName="imagNode" presStyleLbl="fgImgPlace1" presStyleIdx="1" presStyleCnt="3" custLinFactNeighborX="-3053" custLinFactNeighborY="5529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pr"/>
        </a:ext>
      </dgm:extLst>
    </dgm:pt>
    <dgm:pt modelId="{78B58F23-9D79-4519-A29E-C561DA811A75}" type="pres">
      <dgm:prSet presAssocID="{0350B2C9-2D42-430A-8617-0F40CE0258B4}" presName="sibTrans" presStyleLbl="sibTrans2D1" presStyleIdx="0" presStyleCnt="0"/>
      <dgm:spPr/>
    </dgm:pt>
    <dgm:pt modelId="{274F02AA-4680-441F-ADF7-CFC3D54564E8}" type="pres">
      <dgm:prSet presAssocID="{36AB52E3-D574-4935-92FD-86A304B86356}" presName="compNode" presStyleCnt="0"/>
      <dgm:spPr/>
    </dgm:pt>
    <dgm:pt modelId="{6858B1BD-CF19-49FE-B968-245442B1751B}" type="pres">
      <dgm:prSet presAssocID="{36AB52E3-D574-4935-92FD-86A304B86356}" presName="bkgdShape" presStyleLbl="node1" presStyleIdx="2" presStyleCnt="3"/>
      <dgm:spPr/>
    </dgm:pt>
    <dgm:pt modelId="{66EDF8EE-2B7A-49E1-B5DA-8D5C5C7BAE13}" type="pres">
      <dgm:prSet presAssocID="{36AB52E3-D574-4935-92FD-86A304B86356}" presName="nodeTx" presStyleLbl="node1" presStyleIdx="2" presStyleCnt="3">
        <dgm:presLayoutVars>
          <dgm:bulletEnabled val="1"/>
        </dgm:presLayoutVars>
      </dgm:prSet>
      <dgm:spPr/>
    </dgm:pt>
    <dgm:pt modelId="{A2D1259D-05F2-4206-ADE9-295189354DF7}" type="pres">
      <dgm:prSet presAssocID="{36AB52E3-D574-4935-92FD-86A304B86356}" presName="invisiNode" presStyleLbl="node1" presStyleIdx="2" presStyleCnt="3"/>
      <dgm:spPr/>
    </dgm:pt>
    <dgm:pt modelId="{45DB1B15-E6D6-4EC1-B558-E1ED6A6A0D35}" type="pres">
      <dgm:prSet presAssocID="{36AB52E3-D574-4935-92FD-86A304B86356}" presName="imagNode" presStyleLbl="fgImgPlace1" presStyleIdx="2" presStyleCnt="3" custLinFactNeighborX="-3053" custLinFactNeighborY="5529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beat"/>
        </a:ext>
      </dgm:extLst>
    </dgm:pt>
  </dgm:ptLst>
  <dgm:cxnLst>
    <dgm:cxn modelId="{95376B0A-A605-4396-9DC0-3CDCDF0FE3CB}" type="presOf" srcId="{36AB52E3-D574-4935-92FD-86A304B86356}" destId="{6858B1BD-CF19-49FE-B968-245442B1751B}" srcOrd="0" destOrd="0" presId="urn:microsoft.com/office/officeart/2005/8/layout/hList7"/>
    <dgm:cxn modelId="{35F3E40F-8041-4479-B15F-930D8099287C}" type="presOf" srcId="{2FE6B992-A530-4F29-91E9-5020E89FCAB8}" destId="{C3475835-1EAE-4F72-93B4-D7859D17A8E4}" srcOrd="1" destOrd="0" presId="urn:microsoft.com/office/officeart/2005/8/layout/hList7"/>
    <dgm:cxn modelId="{A726632C-CEEC-4637-B046-DA4DA23F8FF7}" srcId="{16235A09-37CD-4EDB-ABAC-C1F41CDA8449}" destId="{36AB52E3-D574-4935-92FD-86A304B86356}" srcOrd="2" destOrd="0" parTransId="{1A42E287-51EA-411C-B96C-733FF7C2F301}" sibTransId="{8C26845C-781A-46CD-83AE-3EFA1909DF34}"/>
    <dgm:cxn modelId="{7643D65F-3186-47AC-A604-8B0B29797E03}" type="presOf" srcId="{2FE6B992-A530-4F29-91E9-5020E89FCAB8}" destId="{8BEC938E-3271-4AE2-89CD-3617A0B7D9E9}" srcOrd="0" destOrd="0" presId="urn:microsoft.com/office/officeart/2005/8/layout/hList7"/>
    <dgm:cxn modelId="{E3F44960-3F50-43E0-9C47-89F7D470AC9B}" type="presOf" srcId="{EFF3E138-4FFA-4AB0-BF5E-D82C19214BD9}" destId="{EA923463-4FFE-4529-B6DB-4634FA65D138}" srcOrd="0" destOrd="0" presId="urn:microsoft.com/office/officeart/2005/8/layout/hList7"/>
    <dgm:cxn modelId="{DBCEC943-D051-4A86-922A-898A33061A82}" type="presOf" srcId="{0E54D438-7BA2-45D7-9A96-6CB398E263C3}" destId="{F3BF6FE8-2627-4B60-A33B-AEF7D3C53813}" srcOrd="0" destOrd="0" presId="urn:microsoft.com/office/officeart/2005/8/layout/hList7"/>
    <dgm:cxn modelId="{2D81A267-3472-46F5-A5DC-DFC10A93EBCD}" type="presOf" srcId="{36AB52E3-D574-4935-92FD-86A304B86356}" destId="{66EDF8EE-2B7A-49E1-B5DA-8D5C5C7BAE13}" srcOrd="1" destOrd="0" presId="urn:microsoft.com/office/officeart/2005/8/layout/hList7"/>
    <dgm:cxn modelId="{9840FCA0-1CE0-46CA-A47A-2D7E3A9FF406}" srcId="{16235A09-37CD-4EDB-ABAC-C1F41CDA8449}" destId="{2FE6B992-A530-4F29-91E9-5020E89FCAB8}" srcOrd="0" destOrd="0" parTransId="{64354ACC-8DE1-4205-AA18-EEA9BED5432D}" sibTransId="{EFF3E138-4FFA-4AB0-BF5E-D82C19214BD9}"/>
    <dgm:cxn modelId="{9626D1A4-5818-448D-B007-73100CED4A1D}" type="presOf" srcId="{16235A09-37CD-4EDB-ABAC-C1F41CDA8449}" destId="{E0559907-D92D-4E1A-83FE-B834577D500D}" srcOrd="0" destOrd="0" presId="urn:microsoft.com/office/officeart/2005/8/layout/hList7"/>
    <dgm:cxn modelId="{3DEEFAE7-2B1F-4DB2-9A11-9CC287CDBACA}" type="presOf" srcId="{0E54D438-7BA2-45D7-9A96-6CB398E263C3}" destId="{9FF3CD34-A6EA-41FE-865F-5C51A9DFEE59}" srcOrd="1" destOrd="0" presId="urn:microsoft.com/office/officeart/2005/8/layout/hList7"/>
    <dgm:cxn modelId="{21A02AF2-CC62-46AF-8F95-DE370E704D35}" type="presOf" srcId="{0350B2C9-2D42-430A-8617-0F40CE0258B4}" destId="{78B58F23-9D79-4519-A29E-C561DA811A75}" srcOrd="0" destOrd="0" presId="urn:microsoft.com/office/officeart/2005/8/layout/hList7"/>
    <dgm:cxn modelId="{9276BCFC-0793-4940-8B8C-41BAD38F648B}" srcId="{16235A09-37CD-4EDB-ABAC-C1F41CDA8449}" destId="{0E54D438-7BA2-45D7-9A96-6CB398E263C3}" srcOrd="1" destOrd="0" parTransId="{7141A840-344C-4A66-9818-ACA3762E4B82}" sibTransId="{0350B2C9-2D42-430A-8617-0F40CE0258B4}"/>
    <dgm:cxn modelId="{2D1A5FDE-84A6-477C-8603-47A18ACB3765}" type="presParOf" srcId="{E0559907-D92D-4E1A-83FE-B834577D500D}" destId="{B19955A9-C927-482C-9ABC-F68F9EA00BA1}" srcOrd="0" destOrd="0" presId="urn:microsoft.com/office/officeart/2005/8/layout/hList7"/>
    <dgm:cxn modelId="{27A52453-7172-4680-87F0-43866F8F301A}" type="presParOf" srcId="{E0559907-D92D-4E1A-83FE-B834577D500D}" destId="{E4D92DBD-E646-4649-89C3-160ACB406721}" srcOrd="1" destOrd="0" presId="urn:microsoft.com/office/officeart/2005/8/layout/hList7"/>
    <dgm:cxn modelId="{9018926F-016E-4EDD-9AF3-ACE766E00FF4}" type="presParOf" srcId="{E4D92DBD-E646-4649-89C3-160ACB406721}" destId="{7F86EA39-45AB-4C73-964B-5BAEC631C0E7}" srcOrd="0" destOrd="0" presId="urn:microsoft.com/office/officeart/2005/8/layout/hList7"/>
    <dgm:cxn modelId="{5D8B6DAD-40B4-41FD-91D6-D7F114944602}" type="presParOf" srcId="{7F86EA39-45AB-4C73-964B-5BAEC631C0E7}" destId="{8BEC938E-3271-4AE2-89CD-3617A0B7D9E9}" srcOrd="0" destOrd="0" presId="urn:microsoft.com/office/officeart/2005/8/layout/hList7"/>
    <dgm:cxn modelId="{74154146-9675-4A9A-97DC-E8979E1F7267}" type="presParOf" srcId="{7F86EA39-45AB-4C73-964B-5BAEC631C0E7}" destId="{C3475835-1EAE-4F72-93B4-D7859D17A8E4}" srcOrd="1" destOrd="0" presId="urn:microsoft.com/office/officeart/2005/8/layout/hList7"/>
    <dgm:cxn modelId="{3816D830-EC94-424F-9D4B-043DDE66293E}" type="presParOf" srcId="{7F86EA39-45AB-4C73-964B-5BAEC631C0E7}" destId="{1AADE7A4-9A52-445F-BFA8-5F3287E824DF}" srcOrd="2" destOrd="0" presId="urn:microsoft.com/office/officeart/2005/8/layout/hList7"/>
    <dgm:cxn modelId="{AEC8C944-43B0-457F-95D2-34CF99C69BF9}" type="presParOf" srcId="{7F86EA39-45AB-4C73-964B-5BAEC631C0E7}" destId="{0CF4B1AF-AF0C-44FC-98E6-064B87316151}" srcOrd="3" destOrd="0" presId="urn:microsoft.com/office/officeart/2005/8/layout/hList7"/>
    <dgm:cxn modelId="{2AB89814-0EDC-4868-99C4-074960401EA1}" type="presParOf" srcId="{E4D92DBD-E646-4649-89C3-160ACB406721}" destId="{EA923463-4FFE-4529-B6DB-4634FA65D138}" srcOrd="1" destOrd="0" presId="urn:microsoft.com/office/officeart/2005/8/layout/hList7"/>
    <dgm:cxn modelId="{1265DD8C-7506-492C-8BE6-4C8E698555DA}" type="presParOf" srcId="{E4D92DBD-E646-4649-89C3-160ACB406721}" destId="{CB300508-ADDD-4453-8FEA-99267107F3B3}" srcOrd="2" destOrd="0" presId="urn:microsoft.com/office/officeart/2005/8/layout/hList7"/>
    <dgm:cxn modelId="{CE9E4D01-8EC7-48B4-8F34-5F8732809A1C}" type="presParOf" srcId="{CB300508-ADDD-4453-8FEA-99267107F3B3}" destId="{F3BF6FE8-2627-4B60-A33B-AEF7D3C53813}" srcOrd="0" destOrd="0" presId="urn:microsoft.com/office/officeart/2005/8/layout/hList7"/>
    <dgm:cxn modelId="{C9C44E40-BC80-42BC-BF4D-A26E2106CD58}" type="presParOf" srcId="{CB300508-ADDD-4453-8FEA-99267107F3B3}" destId="{9FF3CD34-A6EA-41FE-865F-5C51A9DFEE59}" srcOrd="1" destOrd="0" presId="urn:microsoft.com/office/officeart/2005/8/layout/hList7"/>
    <dgm:cxn modelId="{C4F5C537-BEFB-4110-910C-0A96F46EDE45}" type="presParOf" srcId="{CB300508-ADDD-4453-8FEA-99267107F3B3}" destId="{0F2C55A8-C502-4F02-A6C6-9BED7D91BF81}" srcOrd="2" destOrd="0" presId="urn:microsoft.com/office/officeart/2005/8/layout/hList7"/>
    <dgm:cxn modelId="{052617CF-A5CD-49CE-AC97-7FF2141C359F}" type="presParOf" srcId="{CB300508-ADDD-4453-8FEA-99267107F3B3}" destId="{0F7C8B89-0D5B-48D3-B74D-859029732D1A}" srcOrd="3" destOrd="0" presId="urn:microsoft.com/office/officeart/2005/8/layout/hList7"/>
    <dgm:cxn modelId="{21A44876-A598-49DB-A630-0B1EAB5CD10D}" type="presParOf" srcId="{E4D92DBD-E646-4649-89C3-160ACB406721}" destId="{78B58F23-9D79-4519-A29E-C561DA811A75}" srcOrd="3" destOrd="0" presId="urn:microsoft.com/office/officeart/2005/8/layout/hList7"/>
    <dgm:cxn modelId="{C406EA3C-08EF-4B06-8988-F55CE915883F}" type="presParOf" srcId="{E4D92DBD-E646-4649-89C3-160ACB406721}" destId="{274F02AA-4680-441F-ADF7-CFC3D54564E8}" srcOrd="4" destOrd="0" presId="urn:microsoft.com/office/officeart/2005/8/layout/hList7"/>
    <dgm:cxn modelId="{57BF20E7-9DA6-4818-AE0F-E1CA9C7F5A4E}" type="presParOf" srcId="{274F02AA-4680-441F-ADF7-CFC3D54564E8}" destId="{6858B1BD-CF19-49FE-B968-245442B1751B}" srcOrd="0" destOrd="0" presId="urn:microsoft.com/office/officeart/2005/8/layout/hList7"/>
    <dgm:cxn modelId="{10FA1A37-E5D7-45EE-AE13-33B2FB13E245}" type="presParOf" srcId="{274F02AA-4680-441F-ADF7-CFC3D54564E8}" destId="{66EDF8EE-2B7A-49E1-B5DA-8D5C5C7BAE13}" srcOrd="1" destOrd="0" presId="urn:microsoft.com/office/officeart/2005/8/layout/hList7"/>
    <dgm:cxn modelId="{34A7CBA1-6DB3-4449-83B2-EE522D47932E}" type="presParOf" srcId="{274F02AA-4680-441F-ADF7-CFC3D54564E8}" destId="{A2D1259D-05F2-4206-ADE9-295189354DF7}" srcOrd="2" destOrd="0" presId="urn:microsoft.com/office/officeart/2005/8/layout/hList7"/>
    <dgm:cxn modelId="{DFDFCFDF-EF0C-46CB-B314-D3B27D864991}" type="presParOf" srcId="{274F02AA-4680-441F-ADF7-CFC3D54564E8}" destId="{45DB1B15-E6D6-4EC1-B558-E1ED6A6A0D35}" srcOrd="3" destOrd="0" presId="urn:microsoft.com/office/officeart/2005/8/layout/hList7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C0A676D-2243-4C93-8C59-8F17B819BF0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1FCD1-EDDB-47D6-A7F5-B81B2ECF089D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ABB586D4-1E3D-404F-BE29-2C58EC2C7A12}" type="parTrans" cxnId="{BB479587-F13E-41CD-AE48-D1360CCD88B5}">
      <dgm:prSet/>
      <dgm:spPr/>
      <dgm:t>
        <a:bodyPr/>
        <a:lstStyle/>
        <a:p>
          <a:endParaRPr lang="en-US" sz="2800"/>
        </a:p>
      </dgm:t>
    </dgm:pt>
    <dgm:pt modelId="{D3916F06-88EB-4745-9AC1-6F647012DD5A}" type="sibTrans" cxnId="{BB479587-F13E-41CD-AE48-D1360CCD88B5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en-US" sz="2800">
            <a:solidFill>
              <a:sysClr val="windowText" lastClr="000000">
                <a:alpha val="0"/>
              </a:sysClr>
            </a:solidFill>
          </a:endParaRPr>
        </a:p>
      </dgm:t>
    </dgm:pt>
    <dgm:pt modelId="{6294DCBE-C1CA-4308-94E1-30D3C71FC2F6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A074776-3F93-4DF0-B09C-390F2C3E9F30}" type="parTrans" cxnId="{C813D9DD-6BC5-439B-9E23-E5DCD98D7E25}">
      <dgm:prSet/>
      <dgm:spPr/>
      <dgm:t>
        <a:bodyPr/>
        <a:lstStyle/>
        <a:p>
          <a:endParaRPr lang="en-US" sz="2800"/>
        </a:p>
      </dgm:t>
    </dgm:pt>
    <dgm:pt modelId="{65573CCF-EE9D-4C5D-BE3B-C50FA0060840}" type="sibTrans" cxnId="{C813D9DD-6BC5-439B-9E23-E5DCD98D7E25}">
      <dgm:prSet/>
      <dgm:spPr/>
      <dgm:t>
        <a:bodyPr/>
        <a:lstStyle/>
        <a:p>
          <a:endParaRPr lang="en-US" sz="2800"/>
        </a:p>
      </dgm:t>
    </dgm:pt>
    <dgm:pt modelId="{FB83CC65-433F-4680-9A3E-041E7D0B1538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8B707CA0-B8EC-4BD5-878C-F1AE0946E124}" type="parTrans" cxnId="{B77B258F-0782-471A-8D7B-75D5A1F6862D}">
      <dgm:prSet/>
      <dgm:spPr/>
      <dgm:t>
        <a:bodyPr/>
        <a:lstStyle/>
        <a:p>
          <a:endParaRPr lang="en-US" sz="2800"/>
        </a:p>
      </dgm:t>
    </dgm:pt>
    <dgm:pt modelId="{9B71B762-D65F-4570-9373-0F1CDF4E3013}" type="sibTrans" cxnId="{B77B258F-0782-471A-8D7B-75D5A1F6862D}">
      <dgm:prSet/>
      <dgm:spPr/>
      <dgm:t>
        <a:bodyPr/>
        <a:lstStyle/>
        <a:p>
          <a:endParaRPr lang="en-US" sz="2800"/>
        </a:p>
      </dgm:t>
    </dgm:pt>
    <dgm:pt modelId="{92499303-4937-4DC7-B412-1A1E207EEE5A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F4A91CE3-C4FC-4CBD-B660-EC2A276B5FA9}" type="parTrans" cxnId="{25007E38-C1CF-4712-AFBA-5F6BB45551DD}">
      <dgm:prSet/>
      <dgm:spPr/>
      <dgm:t>
        <a:bodyPr/>
        <a:lstStyle/>
        <a:p>
          <a:endParaRPr lang="en-US" sz="2800"/>
        </a:p>
      </dgm:t>
    </dgm:pt>
    <dgm:pt modelId="{697CD1D9-171A-4B2E-938B-C4E8B8295962}" type="sibTrans" cxnId="{25007E38-C1CF-4712-AFBA-5F6BB45551DD}">
      <dgm:prSet/>
      <dgm:spPr/>
      <dgm:t>
        <a:bodyPr/>
        <a:lstStyle/>
        <a:p>
          <a:endParaRPr lang="en-US" sz="2800"/>
        </a:p>
      </dgm:t>
    </dgm:pt>
    <dgm:pt modelId="{ABB33269-7B6E-4B85-88F9-22620861B387}">
      <dgm:prSet phldrT="[Text]" phldr="1" custT="1"/>
      <dgm:spPr>
        <a:solidFill>
          <a:srgbClr val="6A6969"/>
        </a:solidFill>
      </dgm:spPr>
      <dgm:t>
        <a:bodyPr/>
        <a:lstStyle/>
        <a:p>
          <a:endParaRPr lang="en-US" sz="2800" dirty="0">
            <a:solidFill>
              <a:schemeClr val="lt1">
                <a:alpha val="0"/>
              </a:schemeClr>
            </a:solidFill>
          </a:endParaRPr>
        </a:p>
      </dgm:t>
    </dgm:pt>
    <dgm:pt modelId="{2275E12D-956E-4E75-BB21-31151C4256B5}" type="parTrans" cxnId="{3F67BA34-D255-4242-99EC-68F528E5F477}">
      <dgm:prSet/>
      <dgm:spPr/>
      <dgm:t>
        <a:bodyPr/>
        <a:lstStyle/>
        <a:p>
          <a:endParaRPr lang="en-US" sz="2800"/>
        </a:p>
      </dgm:t>
    </dgm:pt>
    <dgm:pt modelId="{1815F012-C3B1-4C5B-BDBD-347F79D10893}" type="sibTrans" cxnId="{3F67BA34-D255-4242-99EC-68F528E5F477}">
      <dgm:prSet/>
      <dgm:spPr/>
      <dgm:t>
        <a:bodyPr/>
        <a:lstStyle/>
        <a:p>
          <a:endParaRPr lang="en-US" sz="2800"/>
        </a:p>
      </dgm:t>
    </dgm:pt>
    <dgm:pt modelId="{83BBCFD6-FE30-451B-83DA-07FD25E1D7E1}" type="pres">
      <dgm:prSet presAssocID="{2C0A676D-2243-4C93-8C59-8F17B819BF0B}" presName="Name0" presStyleCnt="0">
        <dgm:presLayoutVars>
          <dgm:dir/>
          <dgm:resizeHandles val="exact"/>
        </dgm:presLayoutVars>
      </dgm:prSet>
      <dgm:spPr/>
    </dgm:pt>
    <dgm:pt modelId="{4F4D4208-33EB-472C-945D-6A4128E7E0E2}" type="pres">
      <dgm:prSet presAssocID="{2C0A676D-2243-4C93-8C59-8F17B819BF0B}" presName="cycle" presStyleCnt="0"/>
      <dgm:spPr/>
    </dgm:pt>
    <dgm:pt modelId="{8EE0153B-B5AB-4403-9811-20839CB01A94}" type="pres">
      <dgm:prSet presAssocID="{7CF1FCD1-EDDB-47D6-A7F5-B81B2ECF089D}" presName="nodeFirstNode" presStyleLbl="node1" presStyleIdx="0" presStyleCnt="5" custScaleX="76848">
        <dgm:presLayoutVars>
          <dgm:bulletEnabled val="1"/>
        </dgm:presLayoutVars>
      </dgm:prSet>
      <dgm:spPr/>
    </dgm:pt>
    <dgm:pt modelId="{9A809462-56C4-421E-86E6-C5A7C035181C}" type="pres">
      <dgm:prSet presAssocID="{D3916F06-88EB-4745-9AC1-6F647012DD5A}" presName="sibTransFirstNode" presStyleLbl="bgShp" presStyleIdx="0" presStyleCnt="1"/>
      <dgm:spPr/>
    </dgm:pt>
    <dgm:pt modelId="{ECA4B28D-FB73-41A0-8E83-FCE202FAD9E6}" type="pres">
      <dgm:prSet presAssocID="{6294DCBE-C1CA-4308-94E1-30D3C71FC2F6}" presName="nodeFollowingNodes" presStyleLbl="node1" presStyleIdx="1" presStyleCnt="5" custScaleX="76848">
        <dgm:presLayoutVars>
          <dgm:bulletEnabled val="1"/>
        </dgm:presLayoutVars>
      </dgm:prSet>
      <dgm:spPr/>
    </dgm:pt>
    <dgm:pt modelId="{C339F04C-A5BB-4A64-B845-1BAFD920C4F8}" type="pres">
      <dgm:prSet presAssocID="{FB83CC65-433F-4680-9A3E-041E7D0B1538}" presName="nodeFollowingNodes" presStyleLbl="node1" presStyleIdx="2" presStyleCnt="5" custScaleX="76848">
        <dgm:presLayoutVars>
          <dgm:bulletEnabled val="1"/>
        </dgm:presLayoutVars>
      </dgm:prSet>
      <dgm:spPr/>
    </dgm:pt>
    <dgm:pt modelId="{6A22A8DF-822F-46D4-A73A-55EA8D5F57E4}" type="pres">
      <dgm:prSet presAssocID="{92499303-4937-4DC7-B412-1A1E207EEE5A}" presName="nodeFollowingNodes" presStyleLbl="node1" presStyleIdx="3" presStyleCnt="5" custScaleX="76848">
        <dgm:presLayoutVars>
          <dgm:bulletEnabled val="1"/>
        </dgm:presLayoutVars>
      </dgm:prSet>
      <dgm:spPr/>
    </dgm:pt>
    <dgm:pt modelId="{99ACF6CE-DB46-474D-A730-6FAD5DC58135}" type="pres">
      <dgm:prSet presAssocID="{ABB33269-7B6E-4B85-88F9-22620861B387}" presName="nodeFollowingNodes" presStyleLbl="node1" presStyleIdx="4" presStyleCnt="5" custScaleX="76848">
        <dgm:presLayoutVars>
          <dgm:bulletEnabled val="1"/>
        </dgm:presLayoutVars>
      </dgm:prSet>
      <dgm:spPr/>
    </dgm:pt>
  </dgm:ptLst>
  <dgm:cxnLst>
    <dgm:cxn modelId="{76BB7B1F-1C41-4828-A87A-4C49ADD82845}" type="presOf" srcId="{92499303-4937-4DC7-B412-1A1E207EEE5A}" destId="{6A22A8DF-822F-46D4-A73A-55EA8D5F57E4}" srcOrd="0" destOrd="0" presId="urn:microsoft.com/office/officeart/2005/8/layout/cycle3"/>
    <dgm:cxn modelId="{6DF84822-E291-409F-BE4B-80D712C72E64}" type="presOf" srcId="{D3916F06-88EB-4745-9AC1-6F647012DD5A}" destId="{9A809462-56C4-421E-86E6-C5A7C035181C}" srcOrd="0" destOrd="0" presId="urn:microsoft.com/office/officeart/2005/8/layout/cycle3"/>
    <dgm:cxn modelId="{3F67BA34-D255-4242-99EC-68F528E5F477}" srcId="{2C0A676D-2243-4C93-8C59-8F17B819BF0B}" destId="{ABB33269-7B6E-4B85-88F9-22620861B387}" srcOrd="4" destOrd="0" parTransId="{2275E12D-956E-4E75-BB21-31151C4256B5}" sibTransId="{1815F012-C3B1-4C5B-BDBD-347F79D10893}"/>
    <dgm:cxn modelId="{25007E38-C1CF-4712-AFBA-5F6BB45551DD}" srcId="{2C0A676D-2243-4C93-8C59-8F17B819BF0B}" destId="{92499303-4937-4DC7-B412-1A1E207EEE5A}" srcOrd="3" destOrd="0" parTransId="{F4A91CE3-C4FC-4CBD-B660-EC2A276B5FA9}" sibTransId="{697CD1D9-171A-4B2E-938B-C4E8B8295962}"/>
    <dgm:cxn modelId="{81FDC16A-F820-4359-BFAD-D274B516BC3E}" type="presOf" srcId="{2C0A676D-2243-4C93-8C59-8F17B819BF0B}" destId="{83BBCFD6-FE30-451B-83DA-07FD25E1D7E1}" srcOrd="0" destOrd="0" presId="urn:microsoft.com/office/officeart/2005/8/layout/cycle3"/>
    <dgm:cxn modelId="{BB479587-F13E-41CD-AE48-D1360CCD88B5}" srcId="{2C0A676D-2243-4C93-8C59-8F17B819BF0B}" destId="{7CF1FCD1-EDDB-47D6-A7F5-B81B2ECF089D}" srcOrd="0" destOrd="0" parTransId="{ABB586D4-1E3D-404F-BE29-2C58EC2C7A12}" sibTransId="{D3916F06-88EB-4745-9AC1-6F647012DD5A}"/>
    <dgm:cxn modelId="{B77B258F-0782-471A-8D7B-75D5A1F6862D}" srcId="{2C0A676D-2243-4C93-8C59-8F17B819BF0B}" destId="{FB83CC65-433F-4680-9A3E-041E7D0B1538}" srcOrd="2" destOrd="0" parTransId="{8B707CA0-B8EC-4BD5-878C-F1AE0946E124}" sibTransId="{9B71B762-D65F-4570-9373-0F1CDF4E3013}"/>
    <dgm:cxn modelId="{62FE5898-AA22-4448-B95B-B967A4C9275A}" type="presOf" srcId="{7CF1FCD1-EDDB-47D6-A7F5-B81B2ECF089D}" destId="{8EE0153B-B5AB-4403-9811-20839CB01A94}" srcOrd="0" destOrd="0" presId="urn:microsoft.com/office/officeart/2005/8/layout/cycle3"/>
    <dgm:cxn modelId="{A6A3BEBB-A9F2-4BA5-B520-B225DA7BABA8}" type="presOf" srcId="{6294DCBE-C1CA-4308-94E1-30D3C71FC2F6}" destId="{ECA4B28D-FB73-41A0-8E83-FCE202FAD9E6}" srcOrd="0" destOrd="0" presId="urn:microsoft.com/office/officeart/2005/8/layout/cycle3"/>
    <dgm:cxn modelId="{BB3E4AD6-9B99-4361-AD48-BEEF7D70B728}" type="presOf" srcId="{FB83CC65-433F-4680-9A3E-041E7D0B1538}" destId="{C339F04C-A5BB-4A64-B845-1BAFD920C4F8}" srcOrd="0" destOrd="0" presId="urn:microsoft.com/office/officeart/2005/8/layout/cycle3"/>
    <dgm:cxn modelId="{C813D9DD-6BC5-439B-9E23-E5DCD98D7E25}" srcId="{2C0A676D-2243-4C93-8C59-8F17B819BF0B}" destId="{6294DCBE-C1CA-4308-94E1-30D3C71FC2F6}" srcOrd="1" destOrd="0" parTransId="{2A074776-3F93-4DF0-B09C-390F2C3E9F30}" sibTransId="{65573CCF-EE9D-4C5D-BE3B-C50FA0060840}"/>
    <dgm:cxn modelId="{BBB793F7-3A04-4B1B-8F76-C885C88C3CC9}" type="presOf" srcId="{ABB33269-7B6E-4B85-88F9-22620861B387}" destId="{99ACF6CE-DB46-474D-A730-6FAD5DC58135}" srcOrd="0" destOrd="0" presId="urn:microsoft.com/office/officeart/2005/8/layout/cycle3"/>
    <dgm:cxn modelId="{7E27D573-E36E-4426-B1EC-80838F66AEB5}" type="presParOf" srcId="{83BBCFD6-FE30-451B-83DA-07FD25E1D7E1}" destId="{4F4D4208-33EB-472C-945D-6A4128E7E0E2}" srcOrd="0" destOrd="0" presId="urn:microsoft.com/office/officeart/2005/8/layout/cycle3"/>
    <dgm:cxn modelId="{F034FDAB-29FA-49E6-9AF7-0E8899752D31}" type="presParOf" srcId="{4F4D4208-33EB-472C-945D-6A4128E7E0E2}" destId="{8EE0153B-B5AB-4403-9811-20839CB01A94}" srcOrd="0" destOrd="0" presId="urn:microsoft.com/office/officeart/2005/8/layout/cycle3"/>
    <dgm:cxn modelId="{B60370C0-218F-48FB-8E96-95FA6CC0C344}" type="presParOf" srcId="{4F4D4208-33EB-472C-945D-6A4128E7E0E2}" destId="{9A809462-56C4-421E-86E6-C5A7C035181C}" srcOrd="1" destOrd="0" presId="urn:microsoft.com/office/officeart/2005/8/layout/cycle3"/>
    <dgm:cxn modelId="{17E087F6-0345-4857-8F9E-4BE4AEDCA4F6}" type="presParOf" srcId="{4F4D4208-33EB-472C-945D-6A4128E7E0E2}" destId="{ECA4B28D-FB73-41A0-8E83-FCE202FAD9E6}" srcOrd="2" destOrd="0" presId="urn:microsoft.com/office/officeart/2005/8/layout/cycle3"/>
    <dgm:cxn modelId="{934D0A87-A00E-4716-8A60-5C00530F3CA1}" type="presParOf" srcId="{4F4D4208-33EB-472C-945D-6A4128E7E0E2}" destId="{C339F04C-A5BB-4A64-B845-1BAFD920C4F8}" srcOrd="3" destOrd="0" presId="urn:microsoft.com/office/officeart/2005/8/layout/cycle3"/>
    <dgm:cxn modelId="{055A8E85-FF58-47AA-BD48-66A7F074FDC6}" type="presParOf" srcId="{4F4D4208-33EB-472C-945D-6A4128E7E0E2}" destId="{6A22A8DF-822F-46D4-A73A-55EA8D5F57E4}" srcOrd="4" destOrd="0" presId="urn:microsoft.com/office/officeart/2005/8/layout/cycle3"/>
    <dgm:cxn modelId="{5DA2A195-8101-4D96-8408-B0CD939089FF}" type="presParOf" srcId="{4F4D4208-33EB-472C-945D-6A4128E7E0E2}" destId="{99ACF6CE-DB46-474D-A730-6FAD5DC5813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C938E-3271-4AE2-89CD-3617A0B7D9E9}">
      <dsp:nvSpPr>
        <dsp:cNvPr id="0" name=""/>
        <dsp:cNvSpPr/>
      </dsp:nvSpPr>
      <dsp:spPr>
        <a:xfrm>
          <a:off x="0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0" y="1373067"/>
        <a:ext cx="5376564" cy="1373067"/>
      </dsp:txXfrm>
    </dsp:sp>
    <dsp:sp modelId="{0CF4B1AF-AF0C-44FC-98E6-064B87316151}">
      <dsp:nvSpPr>
        <dsp:cNvPr id="0" name=""/>
        <dsp:cNvSpPr/>
      </dsp:nvSpPr>
      <dsp:spPr>
        <a:xfrm>
          <a:off x="2085300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BF6FE8-2627-4B60-A33B-AEF7D3C53813}">
      <dsp:nvSpPr>
        <dsp:cNvPr id="0" name=""/>
        <dsp:cNvSpPr/>
      </dsp:nvSpPr>
      <dsp:spPr>
        <a:xfrm>
          <a:off x="5541317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5541317" y="1373067"/>
        <a:ext cx="5376564" cy="1373067"/>
      </dsp:txXfrm>
    </dsp:sp>
    <dsp:sp modelId="{0F7C8B89-0D5B-48D3-B74D-859029732D1A}">
      <dsp:nvSpPr>
        <dsp:cNvPr id="0" name=""/>
        <dsp:cNvSpPr/>
      </dsp:nvSpPr>
      <dsp:spPr>
        <a:xfrm>
          <a:off x="7623162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58B1BD-CF19-49FE-B968-245442B1751B}">
      <dsp:nvSpPr>
        <dsp:cNvPr id="0" name=""/>
        <dsp:cNvSpPr/>
      </dsp:nvSpPr>
      <dsp:spPr>
        <a:xfrm>
          <a:off x="11079179" y="0"/>
          <a:ext cx="5376564" cy="3432668"/>
        </a:xfrm>
        <a:prstGeom prst="roundRect">
          <a:avLst>
            <a:gd name="adj" fmla="val 10000"/>
          </a:avLst>
        </a:prstGeom>
        <a:solidFill>
          <a:srgbClr val="6A6969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079179" y="1373067"/>
        <a:ext cx="5376564" cy="1373067"/>
      </dsp:txXfrm>
    </dsp:sp>
    <dsp:sp modelId="{45DB1B15-E6D6-4EC1-B558-E1ED6A6A0D35}">
      <dsp:nvSpPr>
        <dsp:cNvPr id="0" name=""/>
        <dsp:cNvSpPr/>
      </dsp:nvSpPr>
      <dsp:spPr>
        <a:xfrm>
          <a:off x="13161024" y="837991"/>
          <a:ext cx="1143078" cy="1143078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955A9-C927-482C-9ABC-F68F9EA00BA1}">
      <dsp:nvSpPr>
        <dsp:cNvPr id="0" name=""/>
        <dsp:cNvSpPr/>
      </dsp:nvSpPr>
      <dsp:spPr>
        <a:xfrm>
          <a:off x="658367" y="2746134"/>
          <a:ext cx="15142464" cy="514900"/>
        </a:xfrm>
        <a:prstGeom prst="leftRightArrow">
          <a:avLst/>
        </a:prstGeom>
        <a:solidFill>
          <a:schemeClr val="bg1"/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09462-56C4-421E-86E6-C5A7C035181C}">
      <dsp:nvSpPr>
        <dsp:cNvPr id="0" name=""/>
        <dsp:cNvSpPr/>
      </dsp:nvSpPr>
      <dsp:spPr>
        <a:xfrm>
          <a:off x="788500" y="108631"/>
          <a:ext cx="4909352" cy="4909352"/>
        </a:xfrm>
        <a:prstGeom prst="circularArrow">
          <a:avLst>
            <a:gd name="adj1" fmla="val 5544"/>
            <a:gd name="adj2" fmla="val 330680"/>
            <a:gd name="adj3" fmla="val 14316322"/>
            <a:gd name="adj4" fmla="val 17065114"/>
            <a:gd name="adj5" fmla="val 575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E0153B-B5AB-4403-9811-20839CB01A94}">
      <dsp:nvSpPr>
        <dsp:cNvPr id="0" name=""/>
        <dsp:cNvSpPr/>
      </dsp:nvSpPr>
      <dsp:spPr>
        <a:xfrm>
          <a:off x="2371839" y="1058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2427189" y="56408"/>
        <a:ext cx="1631974" cy="1023144"/>
      </dsp:txXfrm>
    </dsp:sp>
    <dsp:sp modelId="{ECA4B28D-FB73-41A0-8E83-FCE202FAD9E6}">
      <dsp:nvSpPr>
        <dsp:cNvPr id="0" name=""/>
        <dsp:cNvSpPr/>
      </dsp:nvSpPr>
      <dsp:spPr>
        <a:xfrm>
          <a:off x="4362914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418264" y="1503009"/>
        <a:ext cx="1631974" cy="1023144"/>
      </dsp:txXfrm>
    </dsp:sp>
    <dsp:sp modelId="{C339F04C-A5BB-4A64-B845-1BAFD920C4F8}">
      <dsp:nvSpPr>
        <dsp:cNvPr id="0" name=""/>
        <dsp:cNvSpPr/>
      </dsp:nvSpPr>
      <dsp:spPr>
        <a:xfrm>
          <a:off x="3602391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3657741" y="3843659"/>
        <a:ext cx="1631974" cy="1023144"/>
      </dsp:txXfrm>
    </dsp:sp>
    <dsp:sp modelId="{6A22A8DF-822F-46D4-A73A-55EA8D5F57E4}">
      <dsp:nvSpPr>
        <dsp:cNvPr id="0" name=""/>
        <dsp:cNvSpPr/>
      </dsp:nvSpPr>
      <dsp:spPr>
        <a:xfrm>
          <a:off x="1141287" y="378830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1196637" y="3843659"/>
        <a:ext cx="1631974" cy="1023144"/>
      </dsp:txXfrm>
    </dsp:sp>
    <dsp:sp modelId="{99ACF6CE-DB46-474D-A730-6FAD5DC58135}">
      <dsp:nvSpPr>
        <dsp:cNvPr id="0" name=""/>
        <dsp:cNvSpPr/>
      </dsp:nvSpPr>
      <dsp:spPr>
        <a:xfrm>
          <a:off x="380763" y="1447659"/>
          <a:ext cx="1742674" cy="1133844"/>
        </a:xfrm>
        <a:prstGeom prst="roundRect">
          <a:avLst/>
        </a:prstGeom>
        <a:solidFill>
          <a:srgbClr val="6A6969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lt1">
                <a:alpha val="0"/>
              </a:schemeClr>
            </a:solidFill>
          </a:endParaRPr>
        </a:p>
      </dsp:txBody>
      <dsp:txXfrm>
        <a:off x="436113" y="1503009"/>
        <a:ext cx="1631974" cy="10231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190155"/>
            <a:ext cx="38404800" cy="8913707"/>
          </a:xfrm>
        </p:spPr>
        <p:txBody>
          <a:bodyPr anchor="b"/>
          <a:lstStyle>
            <a:lvl1pPr algn="ctr">
              <a:defRPr sz="2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3447609"/>
            <a:ext cx="38404800" cy="6181511"/>
          </a:xfrm>
        </p:spPr>
        <p:txBody>
          <a:bodyPr/>
          <a:lstStyle>
            <a:lvl1pPr marL="0" indent="0" algn="ctr">
              <a:buNone/>
              <a:defRPr sz="8960"/>
            </a:lvl1pPr>
            <a:lvl2pPr marL="1706865" indent="0" algn="ctr">
              <a:buNone/>
              <a:defRPr sz="7467"/>
            </a:lvl2pPr>
            <a:lvl3pPr marL="3413730" indent="0" algn="ctr">
              <a:buNone/>
              <a:defRPr sz="6720"/>
            </a:lvl3pPr>
            <a:lvl4pPr marL="5120594" indent="0" algn="ctr">
              <a:buNone/>
              <a:defRPr sz="5973"/>
            </a:lvl4pPr>
            <a:lvl5pPr marL="6827459" indent="0" algn="ctr">
              <a:buNone/>
              <a:defRPr sz="5973"/>
            </a:lvl5pPr>
            <a:lvl6pPr marL="8534324" indent="0" algn="ctr">
              <a:buNone/>
              <a:defRPr sz="5973"/>
            </a:lvl6pPr>
            <a:lvl7pPr marL="10241189" indent="0" algn="ctr">
              <a:buNone/>
              <a:defRPr sz="5973"/>
            </a:lvl7pPr>
            <a:lvl8pPr marL="11948053" indent="0" algn="ctr">
              <a:buNone/>
              <a:defRPr sz="5973"/>
            </a:lvl8pPr>
            <a:lvl9pPr marL="13654918" indent="0" algn="ctr">
              <a:buNone/>
              <a:defRPr sz="59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87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14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363133"/>
            <a:ext cx="11041380" cy="216975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363133"/>
            <a:ext cx="32484060" cy="216975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58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21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6383024"/>
            <a:ext cx="44165520" cy="10650218"/>
          </a:xfrm>
        </p:spPr>
        <p:txBody>
          <a:bodyPr anchor="b"/>
          <a:lstStyle>
            <a:lvl1pPr>
              <a:defRPr sz="2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7133997"/>
            <a:ext cx="44165520" cy="5600698"/>
          </a:xfrm>
        </p:spPr>
        <p:txBody>
          <a:bodyPr/>
          <a:lstStyle>
            <a:lvl1pPr marL="0" indent="0">
              <a:buNone/>
              <a:defRPr sz="8960">
                <a:solidFill>
                  <a:schemeClr val="tx1">
                    <a:tint val="82000"/>
                  </a:schemeClr>
                </a:solidFill>
              </a:defRPr>
            </a:lvl1pPr>
            <a:lvl2pPr marL="1706865" indent="0">
              <a:buNone/>
              <a:defRPr sz="7467">
                <a:solidFill>
                  <a:schemeClr val="tx1">
                    <a:tint val="82000"/>
                  </a:schemeClr>
                </a:solidFill>
              </a:defRPr>
            </a:lvl2pPr>
            <a:lvl3pPr marL="3413730" indent="0">
              <a:buNone/>
              <a:defRPr sz="6720">
                <a:solidFill>
                  <a:schemeClr val="tx1">
                    <a:tint val="82000"/>
                  </a:schemeClr>
                </a:solidFill>
              </a:defRPr>
            </a:lvl3pPr>
            <a:lvl4pPr marL="5120594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4pPr>
            <a:lvl5pPr marL="6827459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5pPr>
            <a:lvl6pPr marL="8534324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6pPr>
            <a:lvl7pPr marL="10241189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7pPr>
            <a:lvl8pPr marL="11948053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8pPr>
            <a:lvl9pPr marL="13654918" indent="0">
              <a:buNone/>
              <a:defRPr sz="597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59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6815667"/>
            <a:ext cx="21762720" cy="16244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5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363135"/>
            <a:ext cx="44165520" cy="49487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6276342"/>
            <a:ext cx="21662705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9352280"/>
            <a:ext cx="21662705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6276342"/>
            <a:ext cx="21769390" cy="3075938"/>
          </a:xfrm>
        </p:spPr>
        <p:txBody>
          <a:bodyPr anchor="b"/>
          <a:lstStyle>
            <a:lvl1pPr marL="0" indent="0">
              <a:buNone/>
              <a:defRPr sz="8960" b="1"/>
            </a:lvl1pPr>
            <a:lvl2pPr marL="1706865" indent="0">
              <a:buNone/>
              <a:defRPr sz="7467" b="1"/>
            </a:lvl2pPr>
            <a:lvl3pPr marL="3413730" indent="0">
              <a:buNone/>
              <a:defRPr sz="6720" b="1"/>
            </a:lvl3pPr>
            <a:lvl4pPr marL="5120594" indent="0">
              <a:buNone/>
              <a:defRPr sz="5973" b="1"/>
            </a:lvl4pPr>
            <a:lvl5pPr marL="6827459" indent="0">
              <a:buNone/>
              <a:defRPr sz="5973" b="1"/>
            </a:lvl5pPr>
            <a:lvl6pPr marL="8534324" indent="0">
              <a:buNone/>
              <a:defRPr sz="5973" b="1"/>
            </a:lvl6pPr>
            <a:lvl7pPr marL="10241189" indent="0">
              <a:buNone/>
              <a:defRPr sz="5973" b="1"/>
            </a:lvl7pPr>
            <a:lvl8pPr marL="11948053" indent="0">
              <a:buNone/>
              <a:defRPr sz="5973" b="1"/>
            </a:lvl8pPr>
            <a:lvl9pPr marL="13654918" indent="0">
              <a:buNone/>
              <a:defRPr sz="59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9352280"/>
            <a:ext cx="21769390" cy="13755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030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241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8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3686388"/>
            <a:ext cx="25923240" cy="18194867"/>
          </a:xfrm>
        </p:spPr>
        <p:txBody>
          <a:bodyPr/>
          <a:lstStyle>
            <a:lvl1pPr>
              <a:defRPr sz="11947"/>
            </a:lvl1pPr>
            <a:lvl2pPr>
              <a:defRPr sz="10453"/>
            </a:lvl2pPr>
            <a:lvl3pPr>
              <a:defRPr sz="8960"/>
            </a:lvl3pPr>
            <a:lvl4pPr>
              <a:defRPr sz="7467"/>
            </a:lvl4pPr>
            <a:lvl5pPr>
              <a:defRPr sz="7467"/>
            </a:lvl5pPr>
            <a:lvl6pPr>
              <a:defRPr sz="7467"/>
            </a:lvl6pPr>
            <a:lvl7pPr>
              <a:defRPr sz="7467"/>
            </a:lvl7pPr>
            <a:lvl8pPr>
              <a:defRPr sz="7467"/>
            </a:lvl8pPr>
            <a:lvl9pPr>
              <a:defRPr sz="7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86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706880"/>
            <a:ext cx="16515395" cy="5974080"/>
          </a:xfrm>
        </p:spPr>
        <p:txBody>
          <a:bodyPr anchor="b"/>
          <a:lstStyle>
            <a:lvl1pPr>
              <a:defRPr sz="119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3686388"/>
            <a:ext cx="25923240" cy="18194867"/>
          </a:xfrm>
        </p:spPr>
        <p:txBody>
          <a:bodyPr anchor="t"/>
          <a:lstStyle>
            <a:lvl1pPr marL="0" indent="0">
              <a:buNone/>
              <a:defRPr sz="11947"/>
            </a:lvl1pPr>
            <a:lvl2pPr marL="1706865" indent="0">
              <a:buNone/>
              <a:defRPr sz="10453"/>
            </a:lvl2pPr>
            <a:lvl3pPr marL="3413730" indent="0">
              <a:buNone/>
              <a:defRPr sz="8960"/>
            </a:lvl3pPr>
            <a:lvl4pPr marL="5120594" indent="0">
              <a:buNone/>
              <a:defRPr sz="7467"/>
            </a:lvl4pPr>
            <a:lvl5pPr marL="6827459" indent="0">
              <a:buNone/>
              <a:defRPr sz="7467"/>
            </a:lvl5pPr>
            <a:lvl6pPr marL="8534324" indent="0">
              <a:buNone/>
              <a:defRPr sz="7467"/>
            </a:lvl6pPr>
            <a:lvl7pPr marL="10241189" indent="0">
              <a:buNone/>
              <a:defRPr sz="7467"/>
            </a:lvl7pPr>
            <a:lvl8pPr marL="11948053" indent="0">
              <a:buNone/>
              <a:defRPr sz="7467"/>
            </a:lvl8pPr>
            <a:lvl9pPr marL="13654918" indent="0">
              <a:buNone/>
              <a:defRPr sz="74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7680960"/>
            <a:ext cx="16515395" cy="14229929"/>
          </a:xfrm>
        </p:spPr>
        <p:txBody>
          <a:bodyPr/>
          <a:lstStyle>
            <a:lvl1pPr marL="0" indent="0">
              <a:buNone/>
              <a:defRPr sz="5973"/>
            </a:lvl1pPr>
            <a:lvl2pPr marL="1706865" indent="0">
              <a:buNone/>
              <a:defRPr sz="5227"/>
            </a:lvl2pPr>
            <a:lvl3pPr marL="3413730" indent="0">
              <a:buNone/>
              <a:defRPr sz="4480"/>
            </a:lvl3pPr>
            <a:lvl4pPr marL="5120594" indent="0">
              <a:buNone/>
              <a:defRPr sz="3733"/>
            </a:lvl4pPr>
            <a:lvl5pPr marL="6827459" indent="0">
              <a:buNone/>
              <a:defRPr sz="3733"/>
            </a:lvl5pPr>
            <a:lvl6pPr marL="8534324" indent="0">
              <a:buNone/>
              <a:defRPr sz="3733"/>
            </a:lvl6pPr>
            <a:lvl7pPr marL="10241189" indent="0">
              <a:buNone/>
              <a:defRPr sz="3733"/>
            </a:lvl7pPr>
            <a:lvl8pPr marL="11948053" indent="0">
              <a:buNone/>
              <a:defRPr sz="3733"/>
            </a:lvl8pPr>
            <a:lvl9pPr marL="13654918" indent="0">
              <a:buNone/>
              <a:defRPr sz="3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93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363135"/>
            <a:ext cx="44165520" cy="49487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6815667"/>
            <a:ext cx="44165520" cy="162449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F0E25E-01BB-4CB0-BA2D-E4868F11790D}" type="datetimeFigureOut">
              <a:rPr lang="en-US" smtClean="0"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3730375"/>
            <a:ext cx="1728216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3730375"/>
            <a:ext cx="11521440" cy="13631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DC8564D-498B-420A-94AD-9F61D0D023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23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413730" rtl="0" eaLnBrk="1" latinLnBrk="0" hangingPunct="1">
        <a:lnSpc>
          <a:spcPct val="90000"/>
        </a:lnSpc>
        <a:spcBef>
          <a:spcPct val="0"/>
        </a:spcBef>
        <a:buNone/>
        <a:defRPr sz="164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53432" indent="-853432" algn="l" defTabSz="3413730" rtl="0" eaLnBrk="1" latinLnBrk="0" hangingPunct="1">
        <a:lnSpc>
          <a:spcPct val="90000"/>
        </a:lnSpc>
        <a:spcBef>
          <a:spcPts val="3733"/>
        </a:spcBef>
        <a:buFont typeface="Arial" panose="020B0604020202020204" pitchFamily="34" charset="0"/>
        <a:buChar char="•"/>
        <a:defRPr sz="10453" kern="1200">
          <a:solidFill>
            <a:schemeClr val="tx1"/>
          </a:solidFill>
          <a:latin typeface="+mn-lt"/>
          <a:ea typeface="+mn-ea"/>
          <a:cs typeface="+mn-cs"/>
        </a:defRPr>
      </a:lvl1pPr>
      <a:lvl2pPr marL="256029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2pPr>
      <a:lvl3pPr marL="4267162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7467" kern="1200">
          <a:solidFill>
            <a:schemeClr val="tx1"/>
          </a:solidFill>
          <a:latin typeface="+mn-lt"/>
          <a:ea typeface="+mn-ea"/>
          <a:cs typeface="+mn-cs"/>
        </a:defRPr>
      </a:lvl3pPr>
      <a:lvl4pPr marL="5974027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768089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938775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1094621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486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4508350" indent="-853432" algn="l" defTabSz="3413730" rtl="0" eaLnBrk="1" latinLnBrk="0" hangingPunct="1">
        <a:lnSpc>
          <a:spcPct val="90000"/>
        </a:lnSpc>
        <a:spcBef>
          <a:spcPts val="1867"/>
        </a:spcBef>
        <a:buFont typeface="Arial" panose="020B0604020202020204" pitchFamily="34" charset="0"/>
        <a:buChar char="•"/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1pPr>
      <a:lvl2pPr marL="1706865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2pPr>
      <a:lvl3pPr marL="3413730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3pPr>
      <a:lvl4pPr marL="512059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4pPr>
      <a:lvl5pPr marL="682745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5pPr>
      <a:lvl6pPr marL="8534324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6pPr>
      <a:lvl7pPr marL="10241189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7pPr>
      <a:lvl8pPr marL="11948053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8pPr>
      <a:lvl9pPr marL="13654918" algn="l" defTabSz="3413730" rtl="0" eaLnBrk="1" latinLnBrk="0" hangingPunct="1">
        <a:defRPr sz="6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8.xml"/><Relationship Id="rId13" Type="http://schemas.openxmlformats.org/officeDocument/2006/relationships/image" Target="../media/image1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12" Type="http://schemas.microsoft.com/office/2007/relationships/diagramDrawing" Target="../diagrams/drawing18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11" Type="http://schemas.openxmlformats.org/officeDocument/2006/relationships/diagramColors" Target="../diagrams/colors18.xml"/><Relationship Id="rId5" Type="http://schemas.openxmlformats.org/officeDocument/2006/relationships/diagramQuickStyle" Target="../diagrams/quickStyle17.xml"/><Relationship Id="rId10" Type="http://schemas.openxmlformats.org/officeDocument/2006/relationships/diagramQuickStyle" Target="../diagrams/quickStyle18.xml"/><Relationship Id="rId4" Type="http://schemas.openxmlformats.org/officeDocument/2006/relationships/diagramLayout" Target="../diagrams/layout17.xml"/><Relationship Id="rId9" Type="http://schemas.openxmlformats.org/officeDocument/2006/relationships/diagramLayout" Target="../diagrams/layout1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0.xml"/><Relationship Id="rId13" Type="http://schemas.openxmlformats.org/officeDocument/2006/relationships/image" Target="../media/image16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microsoft.com/office/2007/relationships/diagramDrawing" Target="../diagrams/drawing20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9.xml"/><Relationship Id="rId11" Type="http://schemas.openxmlformats.org/officeDocument/2006/relationships/diagramColors" Target="../diagrams/colors20.xml"/><Relationship Id="rId5" Type="http://schemas.openxmlformats.org/officeDocument/2006/relationships/diagramQuickStyle" Target="../diagrams/quickStyle19.xml"/><Relationship Id="rId10" Type="http://schemas.openxmlformats.org/officeDocument/2006/relationships/diagramQuickStyle" Target="../diagrams/quickStyle20.xml"/><Relationship Id="rId4" Type="http://schemas.openxmlformats.org/officeDocument/2006/relationships/diagramLayout" Target="../diagrams/layout19.xml"/><Relationship Id="rId9" Type="http://schemas.openxmlformats.org/officeDocument/2006/relationships/diagramLayout" Target="../diagrams/layout2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13" Type="http://schemas.openxmlformats.org/officeDocument/2006/relationships/image" Target="../media/image17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4.xml"/><Relationship Id="rId13" Type="http://schemas.openxmlformats.org/officeDocument/2006/relationships/image" Target="../media/image18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microsoft.com/office/2007/relationships/diagramDrawing" Target="../diagrams/drawing24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3.xml"/><Relationship Id="rId11" Type="http://schemas.openxmlformats.org/officeDocument/2006/relationships/diagramColors" Target="../diagrams/colors24.xml"/><Relationship Id="rId5" Type="http://schemas.openxmlformats.org/officeDocument/2006/relationships/diagramQuickStyle" Target="../diagrams/quickStyle23.xml"/><Relationship Id="rId10" Type="http://schemas.openxmlformats.org/officeDocument/2006/relationships/diagramQuickStyle" Target="../diagrams/quickStyle24.xml"/><Relationship Id="rId4" Type="http://schemas.openxmlformats.org/officeDocument/2006/relationships/diagramLayout" Target="../diagrams/layout23.xml"/><Relationship Id="rId9" Type="http://schemas.openxmlformats.org/officeDocument/2006/relationships/diagramLayout" Target="../diagrams/layout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8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image" Target="../media/image10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13" Type="http://schemas.openxmlformats.org/officeDocument/2006/relationships/image" Target="../media/image1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13" Type="http://schemas.openxmlformats.org/officeDocument/2006/relationships/image" Target="../media/image1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13" Type="http://schemas.openxmlformats.org/officeDocument/2006/relationships/image" Target="../media/image13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13" Type="http://schemas.openxmlformats.org/officeDocument/2006/relationships/image" Target="../media/image14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56ED71-E2BE-6465-E2AB-F1E7DCFF9FE6}"/>
              </a:ext>
            </a:extLst>
          </p:cNvPr>
          <p:cNvSpPr txBox="1"/>
          <p:nvPr/>
        </p:nvSpPr>
        <p:spPr>
          <a:xfrm>
            <a:off x="5005044" y="7588849"/>
            <a:ext cx="40625551" cy="7446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965" dirty="0"/>
              <a:t>This poster template includes a slide for each topical category for ENDO2026.  </a:t>
            </a:r>
          </a:p>
          <a:p>
            <a:endParaRPr lang="en-US" sz="7965" dirty="0"/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7965" dirty="0"/>
              <a:t>Please select your category’s template and delete all other slides.  </a:t>
            </a:r>
          </a:p>
          <a:p>
            <a:endParaRPr lang="en-US" sz="7965" dirty="0"/>
          </a:p>
          <a:p>
            <a:pPr marL="1016013" indent="-1016013">
              <a:buFont typeface="Arial" panose="020B0604020202020204" pitchFamily="34" charset="0"/>
              <a:buChar char="•"/>
            </a:pPr>
            <a:r>
              <a:rPr lang="en-US" sz="7965" dirty="0"/>
              <a:t>This file is formatted for the 1:2 aspect ratio and can be printed any proportional size under such as 42”x84” or 36”x72.”</a:t>
            </a:r>
          </a:p>
        </p:txBody>
      </p:sp>
    </p:spTree>
    <p:extLst>
      <p:ext uri="{BB962C8B-B14F-4D97-AF65-F5344CB8AC3E}">
        <p14:creationId xmlns:p14="http://schemas.microsoft.com/office/powerpoint/2010/main" val="122812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CE5D1-238E-F7AE-5F59-A8D6A2B72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CDB5BC8-4848-2CB4-E382-BDF2151C5038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ADC680C-A70A-4205-70BD-A6A3C145EF4C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B6C8F9FE-E55C-FCA9-7BBE-1C270D8DC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8CB17957-5A5F-9EDA-C264-69B3832A65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AE84FA-1B1E-4193-18F2-9398046B2259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25B6BCA-DF4C-804F-2DA5-6471AACF09C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44BEAAC-F6B6-1378-75D5-214E57DC7A8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0AA1498-1A5B-2EC7-01EF-C6A8F02ADE37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3EEE73-188B-B4F4-3880-29473A905728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88AB5FD-1D2B-BB89-828B-522E0350411B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BE8E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1ACEA0-8A00-E80D-6130-EC2013AA67C3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E48A72C-1F2B-58C8-8E10-134BB3D68E70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796F77-4B4F-83DE-8588-EA164F5BA149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652074A-8178-2A10-7955-A770191295DF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89D7CB-73BB-0E34-370F-AFFABFCA4C91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811C36A-6A89-1C10-4D30-79C2F6467C4C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349A2F4-7C01-D555-E40B-D2EC38081443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AE9B5E3-1609-0D41-7085-5B7A591820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6373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BDADBAB0-1931-0D4E-FF85-463456EAD88B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2E3CA8E-63AE-71B6-4F02-6BFC25FD34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30462898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0EC2DB49-92EB-9569-E44E-C2E1C3C21DDB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955AC13-936F-47A9-FEAD-6D50A62CB0BA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57B4812-C3C6-9E18-90B6-8E07E4A82A06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DA21F0-A6F1-D031-0CE5-0C94D14AF5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1"/>
            <a:ext cx="4200202" cy="3360163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FEAEBA66-DAD7-074C-CC17-4C8CCC59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AF9F2D38-9FB3-E5B8-6030-1A942A8A8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465531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86688-5670-A89A-992B-06E129B301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437C39-76E6-9EED-92BD-C660BEB1E133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7CE342-463F-70D6-4E40-55A32815116C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D49FB754-B804-F4B7-EC7B-782071DA5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FBAFBDD3-39D3-57A4-2778-0FEF036C4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ADEA97C-908E-D506-F8C1-0CB1B56D80AD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54F7F3-560F-4CB1-F672-71A2243F5E14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58C1A8-2DE5-B183-824E-2F1685C60639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7A1B84-6F0F-A5D5-5176-BF8ED9D5198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F12097E-C307-3860-B179-027E945AC230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E5689C-CD6A-1D29-7DE8-6C0550086163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11C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C351D20-2532-9104-AAEC-63DFAAC0495F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98CA24C-9824-F4A3-7835-576D829A102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047D398-DDAB-14E0-F04A-ABE9DC1787C9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DB9268-D925-16E1-528D-9B5006DF29B9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0E544D0-432C-C4F0-3478-0D0C875004C5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F744FA-EAFA-4DA4-A58D-9A7F6D9AAAA9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781CD57-961B-C56A-FB57-209D0AA6DB12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C6FB1794-7F17-3D3B-0874-F548408F66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04538046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1DB02BEB-8FFA-7748-C54E-23A5CD7CC54E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07F4A95C-EB20-1A9C-0E3C-EEE078599E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2280712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10B4668A-321E-E838-D075-7C3309371155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B6A36225-F18E-551E-D905-63ED97F9C6D0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1A04278-6FAC-84EC-5CB6-E9B5BAD86BB7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B78A84-E014-14FA-B73B-1C591BD377E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4823"/>
            <a:ext cx="4200202" cy="3360162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93CC805-FC10-3B25-7468-BF8DA003E0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B8C83715-2A54-30EB-5A3E-D26F50673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672459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2A084A-6B62-7437-B31A-8AD6EA706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0481DFE-28FC-B5F9-8ABC-82BB39F6142B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B8B7C6-2EDA-B449-E239-4D6DABBD3EE1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F4ACF09-7CF6-02D8-7F9D-656B79DF92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26E77916-079D-EF77-6E29-C87492616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A7C3D77-00D5-4B53-E537-8C74A257D863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F98A9F-D761-DEA9-E89F-04A383ACEB23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F214A8-7E9E-69C1-E0FD-8A894F17A41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6EE67CA-6998-FFFF-9CA3-47E56FE3AB02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CEA7F49-99F5-9CC9-281E-A486C408665C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9B04BBE-7FB4-CEF9-3941-0B707681C982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99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0D0E8E-82CE-08B0-B9BC-E316FF3A71DB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6018B0-20D9-FF0D-5793-9F55C20D0410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6BCF30-707E-3961-3C18-F30271D0C6DA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EF92D4F-A4DF-2014-03E3-D6A6A66BD3B3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0D323B-5531-596A-E2DA-0F99BFBED0C6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9229E4A-5932-0700-11AD-226418F78F81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1F30DDC-D0FB-E746-3FEA-035E5D2909BE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96EEB3F4-3ED0-A8FF-9F86-F5C386E93A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6281904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98302784-1919-CE65-C8A2-BF4E6275B08A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34073448-7B83-8883-BEE5-9B532F77A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3191005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17C87C12-F709-8337-8494-07AC2A8588B6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D6EAEC16-2270-4198-D397-56667B3D7D49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96A399F-E746-6248-E099-39667109FEA8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453468-C74C-D309-724A-5D708C16412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2" y="154823"/>
            <a:ext cx="4200201" cy="3360162"/>
          </a:xfrm>
          <a:prstGeom prst="rect">
            <a:avLst/>
          </a:prstGeom>
          <a:solidFill>
            <a:srgbClr val="EAEDF1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5C11CFF0-E580-59A0-D649-D74D21BF0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519849A6-CED0-83E8-A6C4-67B1AE5774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6177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74884F-5B0B-9AF2-07D7-CC0DAAE2E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67B92D9-4397-7CE5-CD73-7ED13151C3D9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A42F639-D65A-8159-6FEA-591E7E7783DD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C0BF88B-0C02-1855-D1F6-1EC756DDBB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E06CC84A-733D-DDA9-1E65-A6952B5C66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9F74B5-7405-E16B-E063-AC1967D940AA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F3B7AB-9763-1411-6220-FD423884BD1B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BFC0EC-C907-F3BA-FAEA-1A778A8476E4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B0FDF0-1F3D-768B-67DB-D38F0F17CD66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3F7F04-AA41-552E-96D7-0953BCA9945F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63CAC7-F222-B445-9ED1-A10399B6CA5D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D00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4515B68-5F91-8E4D-6D61-88D8353D08E4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8D4ED1-4225-4E7C-8742-F3F5A61BDCE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E2A5657-CE39-3E11-CA01-1778127AF9D4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3C08D6-EEEE-DA1F-12D7-89F7A32A6752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20FECC-1B0E-F1BB-5AFD-7B53B78B723F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24031D-B238-E21F-ED4D-39D29543FF99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6E5920-5E3B-E3E0-81BE-7D599F0B8BE8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F9995B24-5982-C96A-973A-C7D3DC7EEF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7961813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F93EB92F-FBE1-ABA9-C99C-48566C3353B6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DCA5E81F-A1C0-450D-7B47-702B77147D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7467352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9A6ED444-3697-A66C-E34F-88E2BEE291BA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E738DDF-DD9B-CA0F-DFF7-75782ABFAF48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9220221-961C-A79B-BA73-DAB49D091D3D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2409DD-88DB-DA5D-F4C9-F9656E80B15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2" y="159791"/>
            <a:ext cx="4200201" cy="3360161"/>
          </a:xfrm>
          <a:prstGeom prst="rect">
            <a:avLst/>
          </a:prstGeom>
          <a:solidFill>
            <a:srgbClr val="EAEDF1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A9C7607B-7FFE-55EA-07B8-05D126AA4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511C7C59-AAC7-1679-023A-29466A9D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729327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AE7D6CA-EFB5-AC15-ED79-FC2BC292A3FB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2D11A6C-EE02-B223-D016-D7F302A406A5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B1738AF9-B737-8CD2-DCDD-7A8C26570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63F16E78-B662-A3CE-0596-56F60AC4ED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F0971DE-1B71-BB3F-ADF1-0979624B50CA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46F820-B714-E4E5-8E77-9CF3D783E38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8E0B87-5A94-559E-FC70-18E034AA797F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A90C059-2B5D-5C60-301F-6E683D8FEB99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3753D3F-A6C3-1C0D-09C5-FC8F5A9572F9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8614D82-7B7E-88EC-7AD8-7C53BEC509FF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AB4F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C46B039-0AE5-9DE5-3FD2-C54EDB28ABD0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D0FC2A-9FCA-523B-509E-9E6D16CB6F35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A8ACB5-EC6F-3425-04B2-7DD21D2EA1BF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0F31B9A-B0BE-7F1D-7E3D-00DADB0878E1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31F9C81-4B53-DF6A-9EF6-AFF76C693C04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E37597B-07BB-25E7-B313-7B26CA7E962E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9C53C5-090A-5230-1653-092EFDF2F79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6702A97F-ACF8-7651-0177-9468EF6C7B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7043041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5773B46A-8F25-7697-A27B-4A53C128FA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90494"/>
              </p:ext>
            </p:extLst>
          </p:nvPr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A65E45FE-E644-FAE5-A807-718D333936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55783707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33F7F903-8661-4BFF-AD63-8384325A0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5982826"/>
              </p:ext>
            </p:extLst>
          </p:nvPr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CCC618B2-726B-70E3-90C5-C349995963FD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D2194DC-7C43-B7D4-B5DA-45FD05B42651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E31D8A-8A1F-C027-6330-C3D30A474E6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159791"/>
            <a:ext cx="4200206" cy="3360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F1382B7D-E493-765B-9EEC-F44B8932A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89583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BC5309FD-6681-400D-5B93-E4297A452F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89583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288070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CDA64-CD07-543A-F131-22D7666401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47AFA39-F4FB-EB9A-12F2-8F7365F84F7D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64A2017-9FF8-8B28-0323-39C1EDC885D8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952BFE5C-F127-3CF9-385B-494F5BC9FA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A21E7EEC-3787-A0B1-4755-6B51D4587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CB241E-6453-9267-92FC-2B813211AF67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7DE1BA-C743-18B3-4308-82BA25774D8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3099FE-F735-6078-121C-92FC37262898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DDB19F-D370-6E0B-84EB-67F3A95AA5B2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D93A94-8CC7-4CF9-404B-5A0BFE556230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045D53E-F2AC-CCDE-8244-479A64A11B47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0064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C8BF53-03FE-2831-9438-E51E0252BCCC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0F23399-A020-567A-E12B-F0C93BE880F3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98CE6B-7AD3-98D0-75B5-80F101326CFF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352F4B-9298-D123-A48D-F23DF55FD0C0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DA9C75-B295-3581-8B63-D81D618F911D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102D5C-78C7-AAA9-1829-99CB3067B3F8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A203646-8512-8EAC-EF77-3CBE888F44BE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06C66A87-BB2B-6C24-B0EA-A0BD03D7D9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4655493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BA52B962-BBF4-7E9B-4760-528C3622FFD4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AAD64BE6-F72C-111D-A7F9-562BE03D37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3445034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BFF60FA-B3DD-C0EA-3863-493142D9C368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41E39E4-9380-17B5-7A5F-C2FD874B383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6A9597-A5FD-0167-930E-CDC82BB77A1F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1B701F-89FE-9602-F1DE-E2176390A9E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1"/>
            <a:ext cx="4200205" cy="336016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B6F076E9-8A27-0800-CFC5-CAA2110F4D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10B1167E-0673-3E47-393A-83DF3250D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155600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60C7E-5835-77F0-1B6B-01FBD15CE1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45FFB42-2396-2A09-25C6-F70E5968648C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BAE20-9EF8-7D73-7F25-3372FD3841C2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15A83CB0-DF5A-ADCE-DB1E-05A2D18251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0BF7F648-EA01-4E48-567E-163A4210A7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2AC8D9A-BF61-DB10-4654-7093C198D258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C18DA92-0086-BB73-A72F-79F7D257C71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7779B9-2C10-0993-3A22-732F9170D31D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E0E7F5-757C-A477-F23F-951C346402EB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70CFB0-30E0-2A4C-8E8A-11243983A537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5AFD35D-9474-3570-19BE-34205876EADC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8D01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237CDB-9B78-D36A-7A2C-192E51626B8B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77995BB-544C-B16D-A9C8-B3866EE146D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D9A0E4-95C6-EDF4-EAAC-04E6503A6C94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76494D-F853-403F-4274-AC28CAC95E0C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82147F-7AA0-5672-D02D-A29370F841D0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E5297FB-04B8-DAC0-E387-35BCAB1304CE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2F9A08-614F-E40F-5055-6858B666E136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BFC2D046-3F3B-C0BD-FA30-69923D807A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703551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A23AFD2-A25F-1720-9015-FA72F85126A6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5DC4E59-0193-CE5F-3F3F-46E8F9C8EF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1057243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D3BDD31B-74EC-85BE-227A-31F91017460B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933A014F-48A9-3FE1-51A6-73EE8820882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F7D688B-582A-CD8A-44AF-8DCFDA9163F0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0FE52-A4E9-EA1E-279A-F536BB73168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4823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EA616B22-9AB2-D16D-568A-E61C9054E1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CBD7A963-1825-DCD9-DA5B-041F4AE42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68635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6AD14-F480-0C23-F929-DC27EAD95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1E32FDD-CE60-49A5-53B6-C74B3C5CD666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4ED625F-35F8-ED20-051F-5EA7F5CCDF70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62A8BA55-471A-EF94-7BAB-E24172A13F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D3AFEE3F-57E4-8005-3446-C392CC055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BE05BE-6234-A9EA-4EC1-DFC9B95B8715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4329969-1BCA-47EE-BA40-54B88EC3F785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DD259A2-44A4-8E1E-8235-EEF77A664E58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47E753-346D-6065-BD4A-2A9A0C3F401B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5B42564-B62B-98F7-044E-3EE6A46D16AE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CAC3D4-4F94-0A14-645D-A1AAA67B4716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0736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97B2508-F8F6-98AA-326F-B1F8AC494DE2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0490421-C13F-7405-2DB1-F01C67D02728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1A3F3DC-DAC9-FE58-7B25-6C3145FA228D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6B2F2B-4132-C283-0962-6D2E946A4223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FDC57BD-0959-3A2F-B969-9B159D24A960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8646FA-DC70-5B66-128A-5C2AB15FF797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4E04D4-5082-6AEB-D7AB-486282170665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7D428E31-B6F4-4067-1A1C-B75B1E9697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350727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C58DAEDD-41D8-737C-E4D3-FFA40BCAEABD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F878DFE7-5AA2-D925-EFB7-E7FAABC07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072488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64B1753C-703D-C01E-3EB3-5FD95944CDFF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EC7A245-2AF3-4195-1D34-D65ED9AF28E2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2D30ED9-598A-BCB4-44CA-A4DDC987E742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A9CE9-4775-92CB-6351-D7CC87FDCF5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C6EC9EC9-2083-CD68-6EE6-6FAD449D8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3410E8CF-432F-4B49-9C60-FD30D867D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084722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690FC0-8EAA-C13D-2BCC-BD488B2283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02A0063-BCF4-D602-DFA0-8974515A1493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75FA7D-090C-3CB7-0942-F1CEFBC25F96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C80FB487-D5D2-AC30-4721-3D118846E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F2E05667-EB51-535B-4EDF-431617463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39CC38-F98D-C93A-7952-E98AE46E8D4C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09D677-CE8A-95D8-C133-AB509FBD4A31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7CC4F4-658C-4150-A31F-980B525EACDB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04EABA-5887-07EF-8BA7-79056C5D9930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CAAFBF-A8B9-5ADF-7D0A-B5CE0D4B086F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03CC363-207F-30D5-0DE9-2B179C6F427F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474C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A8D303-9942-E324-5A8C-A3E938F5775F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47A3EB-DEC1-69D6-D6D2-89D51C6E5A7C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2311901-48A7-6C28-5C93-F1B8B12678E6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3AA608-B9A3-4DDE-64C1-069BC83DD9E8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E8854B-5618-CDDA-C75B-0240CE0B2D2C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FE4423-E85D-D779-EE97-9E8AB93142CD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B85CA93-799B-E582-755A-444D6BF7A80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E90B7DDD-6C72-52E3-2B74-A675529BCB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074221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EF39CB9C-E03C-FCE6-EFCB-094FFEF7D317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557C58F9-F50C-537E-2730-A1CD27145E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3757784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06ABDEC-8AC5-9A52-1AF4-03B3D4F13914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5B071C1-F8AF-7CBA-F697-D1AA4227DAE8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DA3E0E5-5CC2-B43B-7915-87269917D4C7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4E7594-3038-ED04-39B5-6EC9BC5A80A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01F21506-1508-3A33-B92E-F65EA48C70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6569BB5E-616D-60B1-B5B9-AFF85D0A8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2036341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CA24C-2701-C9A9-FAC5-EDAC553DD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CF74E76-7693-5074-E74D-5312D8AA2B69}"/>
              </a:ext>
            </a:extLst>
          </p:cNvPr>
          <p:cNvSpPr/>
          <p:nvPr/>
        </p:nvSpPr>
        <p:spPr>
          <a:xfrm>
            <a:off x="0" y="0"/>
            <a:ext cx="51206400" cy="368844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96F3C69-C351-D140-A4D6-AFA55E74694B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5D7F11BC-66FB-4141-53AF-A3A77FB2E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DCA7AFA6-7AA9-2733-D619-5E4DEB423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6C8C40F-A009-90E8-8E49-927C0A877FFF}"/>
              </a:ext>
            </a:extLst>
          </p:cNvPr>
          <p:cNvSpPr/>
          <p:nvPr/>
        </p:nvSpPr>
        <p:spPr>
          <a:xfrm>
            <a:off x="205740" y="4486011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331951-4A1D-ABCD-64AD-7DE384A6B0CF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9C86CBD-0EFD-9865-13CA-4F355537CFD7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4AB0F4-6A9B-C247-E85F-83D9747EFE09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DDF0B4-9269-5338-BE00-68053F1EC8E8}"/>
              </a:ext>
            </a:extLst>
          </p:cNvPr>
          <p:cNvSpPr/>
          <p:nvPr/>
        </p:nvSpPr>
        <p:spPr>
          <a:xfrm>
            <a:off x="17305021" y="4486011"/>
            <a:ext cx="33558479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276E499-7A89-27BD-ABD6-9A4FD8836E70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506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AAE752-4E47-1D7E-A32B-6B8D390E2403}"/>
              </a:ext>
            </a:extLst>
          </p:cNvPr>
          <p:cNvSpPr txBox="1"/>
          <p:nvPr/>
        </p:nvSpPr>
        <p:spPr>
          <a:xfrm>
            <a:off x="205740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54C7E4C-DECB-C53A-118E-7BC78706B3F4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3C9BDC-CA90-8155-96C6-76F67566D082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937C42-BE14-0A0B-5161-60789A6AD2BA}"/>
              </a:ext>
            </a:extLst>
          </p:cNvPr>
          <p:cNvSpPr txBox="1"/>
          <p:nvPr/>
        </p:nvSpPr>
        <p:spPr>
          <a:xfrm>
            <a:off x="25549996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6707F5-F55C-10B6-0CD0-3B79F40D1A1C}"/>
              </a:ext>
            </a:extLst>
          </p:cNvPr>
          <p:cNvSpPr txBox="1"/>
          <p:nvPr/>
        </p:nvSpPr>
        <p:spPr>
          <a:xfrm>
            <a:off x="42311534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D3B8B51-4FA7-1E84-7B7C-E99D89B01D8B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26100E6-62DD-612C-8FFB-08A830866779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CF436CC-BE27-7AC7-8CD5-9E195097E0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4616864"/>
              </p:ext>
            </p:extLst>
          </p:nvPr>
        </p:nvGraphicFramePr>
        <p:xfrm>
          <a:off x="17305020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D80EE45-6CD9-4107-1A8E-EC325670317E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12DB5B76-E7CA-082A-E32C-94503D6562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1341619"/>
              </p:ext>
            </p:extLst>
          </p:nvPr>
        </p:nvGraphicFramePr>
        <p:xfrm>
          <a:off x="34404303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0A2A7C45-163B-FEFC-58C9-85C69D7E9BAD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80E9C783-2AAB-2407-42DA-FAD9C81E8C64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177ACC6-F569-64B5-EA52-15758B53B3D6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5522B-23BD-6061-C6E9-9184315D741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1" y="159790"/>
            <a:ext cx="4200205" cy="336016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30187A67-104B-0194-D171-F3360261B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361425EF-A9B6-8199-43CC-30DA73C2CA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4171940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3EAE2-6F76-B543-98C6-F9DF9BCD10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36EAA10-64FF-4304-3CAB-9C1A279F1F21}"/>
              </a:ext>
            </a:extLst>
          </p:cNvPr>
          <p:cNvSpPr/>
          <p:nvPr/>
        </p:nvSpPr>
        <p:spPr>
          <a:xfrm>
            <a:off x="0" y="-4967"/>
            <a:ext cx="51206400" cy="368844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0C9BB2-4396-B3C4-F99E-BB1093114F9E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8AF71076-0F07-E646-CA03-97BC08C14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25793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B32C0E73-7D11-8215-B415-B284D11834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400" y="1620301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08C2A2-CE53-6CF1-6DEA-430FD2F8305F}"/>
              </a:ext>
            </a:extLst>
          </p:cNvPr>
          <p:cNvSpPr/>
          <p:nvPr/>
        </p:nvSpPr>
        <p:spPr>
          <a:xfrm>
            <a:off x="205740" y="4481044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DBB2D9-1225-7E78-3365-E9252F5A5DC5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88307B6-02A6-3826-16E4-07DE0F0C88C2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70D8A-4E07-1370-D5F3-8D3A187CAF9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5E0951-3A33-476B-1CA7-AA24E60E7D3B}"/>
              </a:ext>
            </a:extLst>
          </p:cNvPr>
          <p:cNvSpPr/>
          <p:nvPr/>
        </p:nvSpPr>
        <p:spPr>
          <a:xfrm>
            <a:off x="17305021" y="4481044"/>
            <a:ext cx="33558479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33B7E4-CC3D-5408-8656-56B747842CEC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3961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1AFC8C-6FAD-3077-5912-A5DE72F3C1C7}"/>
              </a:ext>
            </a:extLst>
          </p:cNvPr>
          <p:cNvSpPr txBox="1"/>
          <p:nvPr/>
        </p:nvSpPr>
        <p:spPr>
          <a:xfrm>
            <a:off x="205740" y="5570389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E76DCB-122A-5910-6453-235FF703421A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6CBFAED-215B-B0EC-6C95-EDB8158480C6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8DE285-D645-0756-60D0-31060084510D}"/>
              </a:ext>
            </a:extLst>
          </p:cNvPr>
          <p:cNvSpPr txBox="1"/>
          <p:nvPr/>
        </p:nvSpPr>
        <p:spPr>
          <a:xfrm>
            <a:off x="25549996" y="5747279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BAD6A3-97C6-60E3-602F-A8EEBA398614}"/>
              </a:ext>
            </a:extLst>
          </p:cNvPr>
          <p:cNvSpPr txBox="1"/>
          <p:nvPr/>
        </p:nvSpPr>
        <p:spPr>
          <a:xfrm>
            <a:off x="42311534" y="5736034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4BDD902-92F4-AB87-A110-17655B929730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22E3C0-C204-DFE4-03E5-C48E7D537251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B75C2B44-A86D-2563-FB94-3CC99AE8B5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9161711"/>
              </p:ext>
            </p:extLst>
          </p:nvPr>
        </p:nvGraphicFramePr>
        <p:xfrm>
          <a:off x="17305020" y="5186425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D6703633-18CA-03C4-73D8-A1CA0D6B1F74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C718416D-2DCF-D562-D080-CCA484711B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8084922"/>
              </p:ext>
            </p:extLst>
          </p:nvPr>
        </p:nvGraphicFramePr>
        <p:xfrm>
          <a:off x="34404303" y="5854491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B4D8395F-B5DD-ED08-A8CE-6743EED4D8FA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0189842A-C90C-3B3B-F2C5-CFC8B5484AB7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4403040-B4B2-7CF3-3FD6-6A359715A283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19F12A-410F-0063-4286-E5E6818C20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40" y="154823"/>
            <a:ext cx="4200204" cy="3360164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8A51DC4-8CFE-648C-6C38-87AFC2B2E8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F2E03B55-FF17-9623-1FE7-BC30DC5431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35858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16DDB-666D-BF52-66CF-39AC5B6567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0CD665-C692-B71B-04F5-BCEAEE128B0B}"/>
              </a:ext>
            </a:extLst>
          </p:cNvPr>
          <p:cNvSpPr/>
          <p:nvPr/>
        </p:nvSpPr>
        <p:spPr>
          <a:xfrm>
            <a:off x="-2" y="0"/>
            <a:ext cx="51206400" cy="368844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E64A54-B9E2-9F6F-100D-A358A78E7FDA}"/>
              </a:ext>
            </a:extLst>
          </p:cNvPr>
          <p:cNvSpPr/>
          <p:nvPr/>
        </p:nvSpPr>
        <p:spPr>
          <a:xfrm>
            <a:off x="0" y="24069903"/>
            <a:ext cx="51206400" cy="1533297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Box 122">
            <a:extLst>
              <a:ext uri="{FF2B5EF4-FFF2-40B4-BE49-F238E27FC236}">
                <a16:creationId xmlns:a16="http://schemas.microsoft.com/office/drawing/2014/main" id="{F3E9B2C0-166B-441F-04C7-AE6C37D207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398" y="30760"/>
            <a:ext cx="28803600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274320" rIns="274320" bIns="0" anchor="ctr" anchorCtr="0">
            <a:spAutoFit/>
          </a:bodyPr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7200" b="1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7" name="Text Box 123">
            <a:extLst>
              <a:ext uri="{FF2B5EF4-FFF2-40B4-BE49-F238E27FC236}">
                <a16:creationId xmlns:a16="http://schemas.microsoft.com/office/drawing/2014/main" id="{B9BA561C-977B-5460-F08E-D860DDA70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01398" y="1625268"/>
            <a:ext cx="288036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John Smith, MD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Jane Doe,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; Frederick Jones, MD, PhD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1,2</a:t>
            </a:r>
          </a:p>
          <a:p>
            <a:pPr algn="ctr" eaLnBrk="1" hangingPunct="1"/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1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University of Affiliation, </a:t>
            </a:r>
            <a:r>
              <a:rPr lang="en-US" sz="3150" baseline="30000" dirty="0">
                <a:solidFill>
                  <a:schemeClr val="bg1"/>
                </a:solidFill>
                <a:latin typeface="+mn-lt"/>
              </a:rPr>
              <a:t>2</a:t>
            </a:r>
            <a:r>
              <a:rPr lang="en-US" sz="3150" dirty="0">
                <a:solidFill>
                  <a:schemeClr val="bg1"/>
                </a:solidFill>
                <a:latin typeface="+mn-lt"/>
              </a:rPr>
              <a:t>Medical Center of Affiliation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D8FD99-2198-5A86-E0E9-6F28A3F14035}"/>
              </a:ext>
            </a:extLst>
          </p:cNvPr>
          <p:cNvSpPr/>
          <p:nvPr/>
        </p:nvSpPr>
        <p:spPr>
          <a:xfrm>
            <a:off x="205738" y="4486011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5E3C31F-6094-A9DA-962A-D9BE3B3B948E}"/>
              </a:ext>
            </a:extLst>
          </p:cNvPr>
          <p:cNvSpPr/>
          <p:nvPr/>
        </p:nvSpPr>
        <p:spPr>
          <a:xfrm>
            <a:off x="205740" y="12146485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59B3F07-23DD-ED3F-949C-8AAF0E1E6CFC}"/>
              </a:ext>
            </a:extLst>
          </p:cNvPr>
          <p:cNvSpPr/>
          <p:nvPr/>
        </p:nvSpPr>
        <p:spPr>
          <a:xfrm>
            <a:off x="205740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7ECD822-1AC5-F199-AF6A-99EA9FD2199E}"/>
              </a:ext>
            </a:extLst>
          </p:cNvPr>
          <p:cNvSpPr/>
          <p:nvPr/>
        </p:nvSpPr>
        <p:spPr>
          <a:xfrm>
            <a:off x="34404302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Disclosures / Acknowledgments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12C746C-331A-26CE-23C4-8641DE156F69}"/>
              </a:ext>
            </a:extLst>
          </p:cNvPr>
          <p:cNvSpPr/>
          <p:nvPr/>
        </p:nvSpPr>
        <p:spPr>
          <a:xfrm>
            <a:off x="17305019" y="4486011"/>
            <a:ext cx="33558479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4159E39-59CB-62C1-00BE-19D5064DA5E3}"/>
              </a:ext>
            </a:extLst>
          </p:cNvPr>
          <p:cNvSpPr/>
          <p:nvPr/>
        </p:nvSpPr>
        <p:spPr>
          <a:xfrm>
            <a:off x="17305021" y="20016786"/>
            <a:ext cx="16459200" cy="640080"/>
          </a:xfrm>
          <a:prstGeom prst="rect">
            <a:avLst/>
          </a:prstGeom>
          <a:solidFill>
            <a:srgbClr val="2B0F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D0DAA24-26C1-7639-E02B-67D944686688}"/>
              </a:ext>
            </a:extLst>
          </p:cNvPr>
          <p:cNvSpPr txBox="1"/>
          <p:nvPr/>
        </p:nvSpPr>
        <p:spPr>
          <a:xfrm>
            <a:off x="205738" y="5575356"/>
            <a:ext cx="16459200" cy="403187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endParaRPr lang="en-US" sz="3200" dirty="0">
              <a:cs typeface="Arial" panose="020B0604020202020204" pitchFamily="34" charset="0"/>
            </a:endParaRPr>
          </a:p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C2A7E2A-422A-F1DB-0A1E-16988CC16CA3}"/>
              </a:ext>
            </a:extLst>
          </p:cNvPr>
          <p:cNvSpPr txBox="1"/>
          <p:nvPr/>
        </p:nvSpPr>
        <p:spPr>
          <a:xfrm>
            <a:off x="205740" y="13329581"/>
            <a:ext cx="16459200" cy="4524315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E61549F-0D1C-C5C4-86A6-F990C950B337}"/>
              </a:ext>
            </a:extLst>
          </p:cNvPr>
          <p:cNvSpPr txBox="1"/>
          <p:nvPr/>
        </p:nvSpPr>
        <p:spPr>
          <a:xfrm>
            <a:off x="205740" y="21041744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058B90-AD74-6AE1-21E9-3FE9C0A41150}"/>
              </a:ext>
            </a:extLst>
          </p:cNvPr>
          <p:cNvSpPr txBox="1"/>
          <p:nvPr/>
        </p:nvSpPr>
        <p:spPr>
          <a:xfrm>
            <a:off x="25549994" y="5752246"/>
            <a:ext cx="7939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008726-8377-E4AD-03D2-DFEB62876969}"/>
              </a:ext>
            </a:extLst>
          </p:cNvPr>
          <p:cNvSpPr txBox="1"/>
          <p:nvPr/>
        </p:nvSpPr>
        <p:spPr>
          <a:xfrm>
            <a:off x="42311532" y="5741001"/>
            <a:ext cx="8551966" cy="3046988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FB82070-5449-657B-1965-0F1688D69BD7}"/>
              </a:ext>
            </a:extLst>
          </p:cNvPr>
          <p:cNvSpPr txBox="1"/>
          <p:nvPr/>
        </p:nvSpPr>
        <p:spPr>
          <a:xfrm>
            <a:off x="17305020" y="12146485"/>
            <a:ext cx="161848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979D8A9-406A-11A4-2D8D-128153158E15}"/>
              </a:ext>
            </a:extLst>
          </p:cNvPr>
          <p:cNvSpPr txBox="1"/>
          <p:nvPr/>
        </p:nvSpPr>
        <p:spPr>
          <a:xfrm>
            <a:off x="34404302" y="12146485"/>
            <a:ext cx="16459200" cy="1569660"/>
          </a:xfrm>
          <a:prstGeom prst="rect">
            <a:avLst/>
          </a:prstGeom>
          <a:noFill/>
        </p:spPr>
        <p:txBody>
          <a:bodyPr wrap="square" lIns="0" rIns="274320" rtlCol="0">
            <a:spAutoFit/>
          </a:bodyPr>
          <a:lstStyle/>
          <a:p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21D1151E-FF13-8D1F-1121-68B86EAA9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239210"/>
              </p:ext>
            </p:extLst>
          </p:nvPr>
        </p:nvGraphicFramePr>
        <p:xfrm>
          <a:off x="17305018" y="5191392"/>
          <a:ext cx="7330573" cy="6812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4" name="Table 16">
            <a:extLst>
              <a:ext uri="{FF2B5EF4-FFF2-40B4-BE49-F238E27FC236}">
                <a16:creationId xmlns:a16="http://schemas.microsoft.com/office/drawing/2014/main" id="{6D9E330C-7238-7E82-321D-32E459FD6917}"/>
              </a:ext>
            </a:extLst>
          </p:cNvPr>
          <p:cNvGraphicFramePr>
            <a:graphicFrameLocks noGrp="1"/>
          </p:cNvGraphicFramePr>
          <p:nvPr/>
        </p:nvGraphicFramePr>
        <p:xfrm>
          <a:off x="17305021" y="14127705"/>
          <a:ext cx="16184880" cy="441587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46220">
                  <a:extLst>
                    <a:ext uri="{9D8B030D-6E8A-4147-A177-3AD203B41FA5}">
                      <a16:colId xmlns:a16="http://schemas.microsoft.com/office/drawing/2014/main" val="383687206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2501348781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539372988"/>
                    </a:ext>
                  </a:extLst>
                </a:gridCol>
                <a:gridCol w="4046220">
                  <a:extLst>
                    <a:ext uri="{9D8B030D-6E8A-4147-A177-3AD203B41FA5}">
                      <a16:colId xmlns:a16="http://schemas.microsoft.com/office/drawing/2014/main" val="1796329334"/>
                    </a:ext>
                  </a:extLst>
                </a:gridCol>
              </a:tblGrid>
              <a:tr h="551984"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1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2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3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233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dirty="0">
                          <a:solidFill>
                            <a:schemeClr val="lt1">
                              <a:alpha val="0"/>
                            </a:schemeClr>
                          </a:solidFill>
                        </a:rPr>
                        <a:t>Heading 4</a:t>
                      </a:r>
                    </a:p>
                  </a:txBody>
                  <a:tcPr marL="33668" marR="33668" marT="16834" marB="16834" anchor="ctr">
                    <a:solidFill>
                      <a:srgbClr val="6A696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4912391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267735297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8422308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4143137425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255143560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625933626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3131653183"/>
                  </a:ext>
                </a:extLst>
              </a:tr>
              <a:tr h="551984"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700" dirty="0">
                        <a:solidFill>
                          <a:schemeClr val="dk1">
                            <a:alpha val="0"/>
                          </a:schemeClr>
                        </a:solidFill>
                      </a:endParaRPr>
                    </a:p>
                  </a:txBody>
                  <a:tcPr marL="33668" marR="33668" marT="16834" marB="16834" anchor="ctr"/>
                </a:tc>
                <a:extLst>
                  <a:ext uri="{0D108BD9-81ED-4DB2-BD59-A6C34878D82A}">
                    <a16:rowId xmlns:a16="http://schemas.microsoft.com/office/drawing/2014/main" val="1097425482"/>
                  </a:ext>
                </a:extLst>
              </a:tr>
            </a:tbl>
          </a:graphicData>
        </a:graphic>
      </p:graphicFrame>
      <p:graphicFrame>
        <p:nvGraphicFramePr>
          <p:cNvPr id="35" name="Diagram 34">
            <a:extLst>
              <a:ext uri="{FF2B5EF4-FFF2-40B4-BE49-F238E27FC236}">
                <a16:creationId xmlns:a16="http://schemas.microsoft.com/office/drawing/2014/main" id="{857A1B99-C74A-ADFF-5A4D-4767DCAA82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8463290"/>
              </p:ext>
            </p:extLst>
          </p:nvPr>
        </p:nvGraphicFramePr>
        <p:xfrm>
          <a:off x="34404301" y="5859458"/>
          <a:ext cx="6486353" cy="4923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6" name="Diagram 35">
            <a:extLst>
              <a:ext uri="{FF2B5EF4-FFF2-40B4-BE49-F238E27FC236}">
                <a16:creationId xmlns:a16="http://schemas.microsoft.com/office/drawing/2014/main" id="{49E617FF-074E-07D1-8D90-C9121F4BE958}"/>
              </a:ext>
            </a:extLst>
          </p:cNvPr>
          <p:cNvGraphicFramePr>
            <a:graphicFrameLocks/>
          </p:cNvGraphicFramePr>
          <p:nvPr/>
        </p:nvGraphicFramePr>
        <p:xfrm>
          <a:off x="34404298" y="14874309"/>
          <a:ext cx="16459200" cy="3432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F05D7A3F-6185-A822-BD8D-3A86BC4AEED2}"/>
              </a:ext>
            </a:extLst>
          </p:cNvPr>
          <p:cNvSpPr txBox="1"/>
          <p:nvPr/>
        </p:nvSpPr>
        <p:spPr>
          <a:xfrm>
            <a:off x="17305019" y="21122064"/>
            <a:ext cx="16184881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09BEC12-77E3-ADA2-DEEF-4673BC8C7E2F}"/>
              </a:ext>
            </a:extLst>
          </p:cNvPr>
          <p:cNvSpPr txBox="1"/>
          <p:nvPr/>
        </p:nvSpPr>
        <p:spPr>
          <a:xfrm>
            <a:off x="34404299" y="21003749"/>
            <a:ext cx="16459200" cy="2062103"/>
          </a:xfrm>
          <a:prstGeom prst="rect">
            <a:avLst/>
          </a:prstGeom>
          <a:noFill/>
        </p:spPr>
        <p:txBody>
          <a:bodyPr wrap="square" lIns="274320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, sed do </a:t>
            </a:r>
            <a:r>
              <a:rPr lang="en-US" sz="3200" dirty="0" err="1"/>
              <a:t>eiusmod</a:t>
            </a:r>
            <a:r>
              <a:rPr lang="en-US" sz="3200" dirty="0"/>
              <a:t> </a:t>
            </a:r>
            <a:r>
              <a:rPr lang="en-US" sz="3200" dirty="0" err="1"/>
              <a:t>tempor</a:t>
            </a:r>
            <a:r>
              <a:rPr lang="en-US" sz="3200" dirty="0"/>
              <a:t> </a:t>
            </a:r>
            <a:r>
              <a:rPr lang="en-US" sz="3200" dirty="0" err="1"/>
              <a:t>incididunt</a:t>
            </a:r>
            <a:r>
              <a:rPr lang="en-US" sz="3200" dirty="0"/>
              <a:t> </a:t>
            </a:r>
            <a:r>
              <a:rPr lang="en-US" sz="3200" dirty="0" err="1"/>
              <a:t>ut</a:t>
            </a:r>
            <a:r>
              <a:rPr lang="en-US" sz="3200" dirty="0"/>
              <a:t> labore et dolore magna </a:t>
            </a:r>
            <a:r>
              <a:rPr lang="en-US" sz="3200" dirty="0" err="1"/>
              <a:t>aliqua</a:t>
            </a:r>
            <a:r>
              <a:rPr lang="en-US" sz="3200" dirty="0"/>
              <a:t>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Ut </a:t>
            </a:r>
            <a:r>
              <a:rPr lang="en-US" sz="3200" dirty="0" err="1"/>
              <a:t>enim</a:t>
            </a:r>
            <a:r>
              <a:rPr lang="en-US" sz="3200" dirty="0"/>
              <a:t> ad minim </a:t>
            </a:r>
            <a:r>
              <a:rPr lang="en-US" sz="3200" dirty="0" err="1"/>
              <a:t>veniam</a:t>
            </a:r>
            <a:r>
              <a:rPr lang="en-US" sz="3200" dirty="0"/>
              <a:t>, </a:t>
            </a:r>
            <a:r>
              <a:rPr lang="en-US" sz="3200" dirty="0" err="1"/>
              <a:t>quis</a:t>
            </a:r>
            <a:r>
              <a:rPr lang="en-US" sz="3200" dirty="0"/>
              <a:t> </a:t>
            </a:r>
            <a:r>
              <a:rPr lang="en-US" sz="3200" dirty="0" err="1"/>
              <a:t>nostrud</a:t>
            </a:r>
            <a:r>
              <a:rPr lang="en-US" sz="3200" dirty="0"/>
              <a:t> exercitation </a:t>
            </a:r>
            <a:r>
              <a:rPr lang="en-US" sz="3200" dirty="0" err="1"/>
              <a:t>ullamco</a:t>
            </a:r>
            <a:r>
              <a:rPr lang="en-US" sz="3200" dirty="0"/>
              <a:t> </a:t>
            </a:r>
            <a:r>
              <a:rPr lang="en-US" sz="3200" dirty="0" err="1"/>
              <a:t>laboris</a:t>
            </a:r>
            <a:r>
              <a:rPr lang="en-US" sz="3200" dirty="0"/>
              <a:t> nisi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aliquip</a:t>
            </a:r>
            <a:r>
              <a:rPr lang="en-US" sz="3200" dirty="0"/>
              <a:t> ex </a:t>
            </a:r>
            <a:r>
              <a:rPr lang="en-US" sz="3200" dirty="0" err="1"/>
              <a:t>ea</a:t>
            </a:r>
            <a:r>
              <a:rPr lang="en-US" sz="3200" dirty="0"/>
              <a:t> </a:t>
            </a:r>
            <a:r>
              <a:rPr lang="en-US" sz="3200" dirty="0" err="1"/>
              <a:t>commodo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.</a:t>
            </a:r>
            <a:endParaRPr lang="en-US" sz="3200" dirty="0"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020D83-A0A2-6B05-DCDD-AC33E0987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5738" y="159791"/>
            <a:ext cx="4200204" cy="3360163"/>
          </a:xfrm>
          <a:prstGeom prst="rect">
            <a:avLst/>
          </a:prstGeom>
          <a:solidFill>
            <a:srgbClr val="39617A"/>
          </a:solidFill>
          <a:ln>
            <a:solidFill>
              <a:schemeClr val="bg1"/>
            </a:solidFill>
          </a:ln>
        </p:spPr>
      </p:pic>
      <p:sp>
        <p:nvSpPr>
          <p:cNvPr id="11" name="Text Box 123">
            <a:extLst>
              <a:ext uri="{FF2B5EF4-FFF2-40B4-BE49-F238E27FC236}">
                <a16:creationId xmlns:a16="http://schemas.microsoft.com/office/drawing/2014/main" id="{87E11203-1AA2-2416-A9EE-964DBD5C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" y="23951588"/>
            <a:ext cx="1645920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Contact: 			</a:t>
            </a:r>
          </a:p>
        </p:txBody>
      </p:sp>
      <p:sp>
        <p:nvSpPr>
          <p:cNvPr id="13" name="Text Box 123">
            <a:extLst>
              <a:ext uri="{FF2B5EF4-FFF2-40B4-BE49-F238E27FC236}">
                <a16:creationId xmlns:a16="http://schemas.microsoft.com/office/drawing/2014/main" id="{87D8DE18-076C-392E-94A2-E53783DB06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05018" y="23951588"/>
            <a:ext cx="33558480" cy="1000125"/>
          </a:xfrm>
          <a:prstGeom prst="rect">
            <a:avLst/>
          </a:prstGeom>
          <a:noFill/>
          <a:ln>
            <a:noFill/>
          </a:ln>
          <a:effectLst/>
        </p:spPr>
        <p:txBody>
          <a:bodyPr lIns="274320" tIns="102824" rIns="274320" bIns="102824" anchor="ctr" anchorCtr="0"/>
          <a:lstStyle>
            <a:lvl1pPr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389438" eaLnBrk="0" hangingPunct="0">
              <a:defRPr sz="2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389438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n-US" sz="3150" dirty="0">
                <a:solidFill>
                  <a:schemeClr val="bg1"/>
                </a:solidFill>
                <a:latin typeface="+mn-lt"/>
              </a:rPr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53933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6064</Words>
  <Application>Microsoft Office PowerPoint</Application>
  <PresentationFormat>Custom</PresentationFormat>
  <Paragraphs>401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Christa</dc:creator>
  <cp:lastModifiedBy>Christa</cp:lastModifiedBy>
  <cp:revision>1</cp:revision>
  <dcterms:created xsi:type="dcterms:W3CDTF">2025-05-06T14:09:54Z</dcterms:created>
  <dcterms:modified xsi:type="dcterms:W3CDTF">2026-02-16T17:13:31Z</dcterms:modified>
</cp:coreProperties>
</file>